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9.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0.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78" r:id="rId3"/>
    <p:sldId id="332" r:id="rId4"/>
    <p:sldId id="333" r:id="rId5"/>
    <p:sldId id="335" r:id="rId6"/>
    <p:sldId id="334" r:id="rId7"/>
    <p:sldId id="336" r:id="rId8"/>
    <p:sldId id="337" r:id="rId9"/>
    <p:sldId id="344" r:id="rId10"/>
    <p:sldId id="338" r:id="rId11"/>
    <p:sldId id="345" r:id="rId12"/>
    <p:sldId id="340" r:id="rId13"/>
    <p:sldId id="342" r:id="rId14"/>
    <p:sldId id="346" r:id="rId15"/>
    <p:sldId id="347" r:id="rId16"/>
    <p:sldId id="350" r:id="rId17"/>
    <p:sldId id="348" r:id="rId18"/>
    <p:sldId id="351" r:id="rId19"/>
    <p:sldId id="349" r:id="rId20"/>
    <p:sldId id="352" r:id="rId21"/>
    <p:sldId id="343" r:id="rId22"/>
    <p:sldId id="353" r:id="rId23"/>
    <p:sldId id="354" r:id="rId24"/>
    <p:sldId id="355" r:id="rId25"/>
    <p:sldId id="356" r:id="rId26"/>
    <p:sldId id="357" r:id="rId27"/>
    <p:sldId id="358" r:id="rId28"/>
    <p:sldId id="359" r:id="rId29"/>
    <p:sldId id="33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73"/>
    <p:restoredTop sz="97840"/>
  </p:normalViewPr>
  <p:slideViewPr>
    <p:cSldViewPr snapToGrid="0" snapToObjects="1">
      <p:cViewPr varScale="1">
        <p:scale>
          <a:sx n="160" d="100"/>
          <a:sy n="160" d="100"/>
        </p:scale>
        <p:origin x="176" y="155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0:44:21.8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8197 3848,'26'5,"-1"-1,0-1,-1 0,1 0,2-1,2-1,5 0,1-1,-10 2,0-1,2 0,-1 0,2-1,1-1,1 1,5 0,1 0,1 0,0 0,-5 0,1 0,0 0,0 0,0 0,2 0,1 0,-1 0,1 0,-1 0,-1 0,1 0,-1 0,0 0,-3 0,0 0,-3 0,0 0,1 0,4 0,1 0,0 0,-3 0,-1 0,-2 0,2 0,0 0,1 0,0 0,-2 0,-3 0,-1 0,1 0,8 0,2 0,-4 0,-7 2,2 0,0 0,5-1,4 0,1 1,-2 0,-6 0,2 1,-5 0,5 0,4-1,5 0,2 0,-4 0,-8-1,-8 1,-5 0,7-2,5-1,2-1,0 0,3-1,-3 1,-12-1,9-2,-12 4,11 0,5-1,2 2,1 0,-9 0,0 0,-1 0,11 0,-3 0,-13 0,-1 0,2 2,2 0,7 0,1 0,-4 0,2 0,1-1,2 1,-2-2,3 1,-2-2,4 1,-2 0,-7 0,-2 0,-1 0,-1 0,8 2,1 0,-4 0,1 0,0 1,-1-1,1 1,-1 0,3 0,-1 1,0-1,-3-2,-1 0,0 0,3 1,2-1,-2-1,1 0,-1 0,2 0,-2 0,7 0,-1 0,-6 0,-1 0,-4 0,0 0,10 0,1 0,-9 0,0 0,11 0,-2 0,0-3,-13 2,0-1,5-1,-6 0,-5 3,4 0,-6 0,10 0,-3 0,6 0,0 0,0 0,-5 0,1 0,-2 0,-4 0,7 0,3 0,1 0,-8 0,0 0,6 0,1 0,-10 0,-6 0,-2 0,2 0,-1 0,5 0,-5 0,3 0,-3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57:43.134"/>
    </inkml:context>
    <inkml:brush xml:id="br0">
      <inkml:brushProperty name="width" value="0.05292" units="cm"/>
      <inkml:brushProperty name="height" value="0.05292" units="cm"/>
      <inkml:brushProperty name="color" value="#FF0000"/>
    </inkml:brush>
  </inkml:definitions>
  <inkml:trace contextRef="#ctx0" brushRef="#br0">8499 6598 8191,'14'2'0,"9"8"3276,8 2-2383,-9-4 1,3 0-894,1-1 0,1-2 479,3-1 1,1-2-480,1 1 0,3-2 0,-7-1 0,2 0 0,2 0 0,-1 0 0,0 0 0,0 0 0,1 0 0,0 0-322,0 0 1,1 0 0,0 0 0,0 0 0,0 0 321,4 0 0,0 0 0,0 0 0,0 0 0,-4 0 0,0 0 0,1 0 0,2 0 0,-2 0 0,2 0 0,1 0 0,2 0 0,-1 0 0,0 0 0,-6 0 0,-1 0 0,1 0 0,0 0 0,0 0 0,1 0 0,2 0 0,-2 0 0,1 0 0,1 0 0,1 0 0,1 0 0,-1 0 0,0 0 0,0 0 0,-1 0-353,3 0 1,-1 0-1,0 0 1,0 0 0,0 0-1,0 0 1,-1 0-1,0 0 353,2 0 0,-1 0 0,1 0 0,-1-1 0,-1 1 0,1 1 0,-2-1-85,3 0 1,-1 1 0,0 0 0,-1 0-1,0 0 1,0 0 84,-1-1 0,-1 1 0,0-1 0,1 1 0,-1 1 0,1 0 0,-4 1 0,1 1 0,0 0 0,1 1 0,-1 0 0,0-1 0,-1 1 94,4 0 0,-2-1 1,0 1-1,1 0 1,0 0-1,1 1-94,0 1 0,0 1 0,1 0 0,1 0 0,-1 0 0,0 0 0,-2-1 0,1-1 0,-2-1 0,0 1 0,0-2 0,2 1 0,2-1 0,-4 0 0,2-1 0,1 0 0,2 0 0,0 0 0,1-1 0,-1 0 0,-2 0 0,-1 0 0,-2 0 0,5 0 0,-3-1 0,-1-1 0,-1 1 0,2-1 0,3 1 0,-6-1 0,2 0 0,2 0 0,1 0 0,0 0 0,0 0 0,0 0 0,-3 0 0,-1 0 0,-3 0 0,7 0 0,-4 0 0,-2 0 0,1 0 0,2 0-75,-4 0 0,1 0 0,1 0 0,1 0 0,0 0 0,1 0 0,0 0 75,-2-1 0,1 1 0,0-1 0,0 0 0,1 0 0,1 0 0,0 0 0,0 1-76,-2 0 0,1-1 0,1 1 0,1 0 1,-1 0-1,1 0 0,0 0 0,-1 0 1,-1 0-1,0-1 76,4 1 0,-2-1 0,0 0 0,0 0 0,-1 0 0,1 0 0,0 1 0,1 0 0,-1-1 0,0 2 0,1-1 0,1 0 0,-1 1 0,0-1 0,-2 1 0,0 0 0,-3 0 0,3 1 0,-2 0 0,-1 0 0,-1 0 0,0 0 0,2 0 79,3 1 0,0 0 0,1 0 0,0 0 1,0 0-1,1 0-79,-4-1 0,0 1 0,1 0 0,0-1 0,0 1 0,0-1 0,1 0 0,-3 0 0,0 0 0,1-1 0,0 1 0,-1-1 0,1 0 0,-2 0 0,0 0 0,5 0 0,-2 0 0,0 0 0,0 0 0,0-1 0,0 1 0,2-1 0,1 0 0,-1 0 0,1 0 0,-2 0 0,0 0 70,-1 0 0,0-1 1,-1 1-1,0 0 1,1 1-71,-2-1 0,1 2 0,1-1 0,-1 0 0,0 1 0,-1-1 0,0 1 0,-1 0 0,0-1 0,-1 1 0,1 1 0,1 1 0,1 1 0,0-1 0,-1 1 0,-1-1 292,2-1 1,-1 0 0,0-1 0,1 1-293,0 0 0,2 0 0,0 0 0,0-1 0,-1-1 0,2-2 0,0 0 0,-1-2 0,1 0 0,-3-1 0,0 1 0,1-1 0,-1-1 0,-3-1 0,0-2 0,-2-1 0,-2-1 0,1 1 0,5-2 0,0 0 0,-1 0 0,-5 1 0,-1 0 0,-3 1 0,-3 1 0,-2 1 0,6 0 0,2 1 1469,0 0 0,1 1-1469,-1 0 0,1 2 0,2 0 0,7 0 0,2 2 0,-2 0 336,-9 0 0,0 0 0,1 0-336,0 1 0,2 0 0,0 0 0,-2 0-148,0 0 0,-1 0 1,1 0 147,8 0 0,1 0 0,2 0 0,-10 0 0,1 0 0,1 0 0,1 0 0,-1 0-335,1 0 0,1 0 0,0 0 0,-1 0 0,-1 0 335,1 0 0,-1 0 0,-2 0 0,1 0 0,2 0 0,0 0 0,-2 0 0,-6 0 170,10 0-170,0 0 0,-20 0 0,-10 0 0</inkml:trace>
  <inkml:trace contextRef="#ctx0" brushRef="#br0" timeOffset="13042">2483 4758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44:39.362"/>
    </inkml:context>
    <inkml:brush xml:id="br0">
      <inkml:brushProperty name="width" value="0.05292" units="cm"/>
      <inkml:brushProperty name="height" value="0.05292" units="cm"/>
      <inkml:brushProperty name="color" value="#FF0000"/>
    </inkml:brush>
  </inkml:definitions>
  <inkml:trace contextRef="#ctx0" brushRef="#br0">17624 6031 24575,'9'0'0,"3"0"0,10 0 0,0-2 0,2 1 0,-1 0 0,-1 1-1639,3-1 1,-2-1-1639,5 2 1328,-8 0 3634,12 0-1685,0 3 0,4 0 0,-4 0 0,2-1-645,3 1 0,0 1 645,-13-2 0,-1-1 0,4-1 0,-1 0 0,-1-1 0,0 2 0,2 0 0,2 1 0,-2-1 0,3-1 0,2 1 0,3 0 0,-3 0 0,1-1 0,0 0 0,1 0 0,3 0 0,-5 0 0,-6 0 0,-1 0-1093,-1 0 1,1 0 0,5 0 927,1 0 1,5 0 0,2 0 0,0 0 0,0 0 164,-6 1 0,0-1 0,1 1 0,-1 0 0,1 0 0,-1 0 335,-1-1 0,1 0 0,-1-1 0,1 1 1,-1 1-1,0 0-335,6 1 0,2 1 0,-2 1 0,-1 0 0,-3 0 0,3 1 0,-3 0 0,1 0 0,-2 0 0,1 0 0,1 1 0,1-2 0,-2 0 0,1-1 0,1-1 0,-1 0 0,-2 0 0,-2 0 0,-3-1 0,1 0 0,2 0 0,3-1 0,3 0 0,1 0 0,-1 0 0,-3 0 0,3 0 0,-3 0 0,1 0-609,-4-1 1,1 0 0,0 0 0,-2 0 608,4 1 0,-1-1 0,-1 1 0,-2-1 0,1-1 0,0 1 0,3 2 0,0 1 0,2-1-514,-4 0 1,0 0 0,0 1-1,-2-1 514,-2 2 0,-2 0 0,1 0 0,9 0 0,1 0 0,-5-1 0,3 2 0,-15-2 0,1 0 393,1-2 1,0 0-394,-3 0 0,2 0 0,8-1 0,4 0 0,-2-1 0,0-1 0,-1-1-268,-3 2 1,1-1 0,-3 0 267,10-7 0,-14 5 0,-2-1 0,10-1 0,6-1 922,3 4 1,0 2-923,-1 1 0,0-1 0,-2 0 0,-5 2 0,-8 0 0,-2 0 0,0 0-2225,9 0 2225,6 0 721,-11 1 0,5-1 0,-1-1-721,1 0 0,-1 0 0,3 0 0,-2 1 0,2 0 0,0-1 0,-2 1 0,3-1 0,-1 0 0,-2 0 0,0-1 0,2 0 0,-1 1 0,5 0 0,0 0 0,-4 0-915,3-1 0,1 0 915,-4 1 0,5 0 0,0 0 0,-4 0 1067,4 1 0,1 0-1067,-10 1 0,2 0 0,2 0 0,0 0 0,5 3 0,3 0 0,-1 1 0,-1-2 0,-5-1 0,-1 0 0,-1-1 0,1 2-333,8 3 0,-1 2 1,-4-3 332,-7-4 0,-1-1 0,7 1 0,3 1 0,-2-1 0,2-1 0,0 0 0,-3-1 0,2-1 0,-4 1 1246,-7 1 0,-2-1-1246,7-3 0,1 1-1270,-6 0 1,1 1 1269,8-1 0,0 1 0,-2 0 0,-1 0 175,-2 0 1,0 1-176,2 0 0,3 1 0,-3 0 0,5-2 0,-2 0 0,4 1 0,2 2 0,-9-1 0,-1 0 0,-2 0 42,-7 0 0,1 0-42,4 0 0,4 0 0,-3 0 0,8 0 0,-9 0 0,3 0 0,-1 0 0,6 0 0,2 0 0,1 0 0,4 0 0,-2 0 0,-9 0 0,-1 0 0,-1 0 0,13 0 0,-4 0 0,-12 0 0,-2 0 0,1 0 0,0 0 332,13 0 0,3 0-332,-7 0 0,1 0 0,-1 0 0,-4 0 0,0 0 0,-1 0 0,10 0 0,-1 0 0,-2 0 0,0 0 0,-3 0 0,1 0 0,2-1 0,3-1 0,-2 1 0,-1 1 0,-2-1 1465,5-2 1,-1 0-1466,-15 3 0,0-1 389,5-1 1,2-1-390,3 1 0,-1 0 0,0 0 0,-1 0 1638,4 1 0,0 0-1150,-7 0 1,0 2-489,4-1 0,0 0 0,-10 0 0,1 0 0,12 0 0,-1 0-3277,-6 0 2633,-2-1 1,1 2 643,-5 0 0,1 1 438,2-2 1,3 1-439,1 0 0,1 0 0,0 0 0,9-1 0,0 0-564,-9 0 0,1 0 0,-2 0 564,2 0 0,-3 0 0,0 0 0,-1 0 0,-5 0 0,0 0 0,15 1 0,2-2 0,-5-2 0,2-1 0,2 3 0,2 1 0,-3-1 0,-3-3 0,-2 1-1407,7 3 1,-3 0 1406,4-4 0,-5 3 0,4-3 0,-6 4 50,-4 3 1,1 1-51,9-3-37,-4 4 1,2 0 36,3-4 0,-2-1 0,-10 2 0,-1 0 0,10-2 0,0 0 1547,-12 0 0,-2 0-1547,15 0 1638,-7-1 0,0-1-598,-2-1 1,-2-1-1041,0 1 0,-1-1 0,0-1 0,-2 1 0,16-3 2376,-16 4-2376,16 0 0,-2 3-3277,2 0 2263,-17 0 0,-1 0 534,6 0 480,-4 0 0,1 0-1421,7 0 1421,-1 0 0,1 0 0,5 0 0,-5 1 0,0 1 0,-8 0 0,0 0-1639,2 2 1,0 0 1527,1-2 0,0 0 111,1 0 0,0-1 1574,1 0 0,0-2-1574,-1 1 0,-1 0-3277,7 0 3189,-8 0-1800,-12 0 1888,9 0 2843,5 0-2843,7 0 0,0 0 0,-2 0-2458,-13 0 2458,0-2 3034,4 1-3034,-4-1 0,4 2 0,-4-2-3034,-8 1 3034,6-1 3034,-1-3-3034,5 4 0,11-6 0,-10 6 0,7-1 0,-10 2 0,-3 0 3276,10 0-2015,-14 0-1261,12 0 0,-11 0 0,6 0 0,-9-2 0,9-1 0,-12 1 0,7 0 0,-7 2 0,5-2 0,-4 1-3277,3-1 2017,0 2 4536,1 0-2015,7 0-4538,-7 0 2017,1 0 1260,-7 0 0,0 0 3276,0 0-2015,4 0-1261,14 0 0,-3 0 0,3 0 0,1 0 0,2 0 1638,6 1 0,1 1-997,0 0 0,-2 0-641,-5 0 0,-1 0 0,1 2 0,0-1 0,5-2-322,-8 2 0,-1 0 322,9-2 0,4 2 0,-21-3 0,-6 0 0,-4 0 0,-1 0 0</inkml:trace>
  <inkml:trace contextRef="#ctx0" brushRef="#br0" timeOffset="26270">29866 9102 24575,'13'0'0,"-2"-2"0,10-1 0,-9 0 0,5 0 0,3 3-3277,-8 0 0,12 0 2858,-1 2 1,5 2 418,5 1 0,3 1 0,-7-3 0,2-1 0,-2 1-1639,8 4 1,-3-1 1108,-10-5 1,2-1 529,0 1 0,5 0 0,0 0 0,-4-1-1450,2 0 1,0 0 1449,0 1 0,5 1 0,1-1 0,-4 0 608,6-1 0,-2 1-608,-6 0 0,1 1 0,1-1-83,2 0 1,2-2-1,2 1 83,-4 0 0,3 0 0,2 0 0,-2 0 0,-4 0 0,0 0 0,-2 0 0,1 0 0,2 0 0,4 0 0,-2 0 0,-5 0 0,0 0 0,-3 0 1079,-1 0 0,2 0 0,0 0-1079,6 2 0,2 1 0,-1-1 0,-4 0 0,0-1 0,1 1 0,4 1 0,0 1 0,-4-1 0,-9-1 0,-2 0-865,5-1 0,-2 0 865,-4 2 0,12 1 542,-13-1-542,14 3 3276,-19-6-2158,4 5-930,-6-3-188,-5 3 819,-3-1 0,-4-1 0,0-1 0</inkml:trace>
  <inkml:trace contextRef="#ctx0" brushRef="#br0" timeOffset="29231">2285 9942 24575,'10'1'0,"18"0"0,-2 1 0,-1-2 0,1 0 0,11 0-1639,-6 1 1,1 1 1113,-12-2 0,1 1 525,6 1 0,3-1 0,1 0 0,2-2 0,0 1 0,-4 0 0,0 0 0,3 0 0,-1 0 0,3 0 0,3 0 0,-1 0 0,-2 0 0,2 0 0,-1 0 0,1 0 0,0 0-656,-2 0 1,0 0-1,1 0 1,0 0 0,0 0 124,-2 0 1,-1 0 0,1 0 0,0 0-1,-1 0 113,-1 0 0,1 0 0,-1 0 0,1 0 0,-1 0 418,3 1 0,0 0 0,1 0 0,0 0 0,0 0-449,-4 0 0,1-1 0,0 0 0,0 0 0,0 0 0,1 0 449,1 1 0,0 0 0,1 0 0,-1 0 0,1 0 0,-1-1-224,-1 1 0,1-1 0,-1 0 0,0-1 0,0 1 0,-2 0 224,1 0 0,-1 0 0,0 0 0,-1 0 0,0 0 114,8 0 1,0 0 0,-2 0-1,-2 0-114,-4 0 0,-2 0 0,0 0 0,5 0 0,1 0 0,2 0 0,-3 0 0,1 0 0,1 0 0,-1 0 0,0 0 0,0 0 0,0 0 0,1 0 32,-2 0 1,2 0 0,-1 0 0,1 0-1,-2 0-32,2 0 0,-1 0 0,-1 0 0,-1 0 0,5 0 0,-2 0 0,0 0 580,-2 0 1,-1 0 0,1 0-581,-4 1 0,1 0 0,-1 0 0,1 0 0,-2 1 0,1 0 0,0 0 0,-2 0 0,6 1 0,-1 0 0,0 0 0,1 1 0,-1 0 0,-3 0 0,1 0 0,0 0 0,2 0 0,4 1 0,-4 0 0,-4 0 0,-1 0 317,7 0 0,0 1-317,-13-2 0,-1 0 3147,7-3-3147,6 1 0,3-1 0,-11 0 0,2-2-491,-1 1 1,5-2 0,3 1-1,-2-1 1,-3 0 490,1 0 0,-4 0 0,3 0 0,2 0 0,3 1 0,-1-2 0,-4 1 1638,-2-2 0,-3 1-1638,-3 0 0,0 1 0,6-1 0,3-2 0,0-2 0,3-1 0,1-1 0,-3 2 0,-4 2 0,-3 1 0,2-1 254,4-2 0,2-1 0,-2 0 0,-6 1-254,7 0 0,0 1 0,1 1-49,-10 2 1,1 0 48,11 1 0,5-1 0,-3 2 0,-7 0 0,3 2-69,-6-1 1,7 0 0,3 0 0,2 0 0,0 0 0,-3 0 0,-5 0 68,8 0 0,-4 0 0,3 0 0,-6 0 0,3 0 0,3 0 0,-1 0 0,-2 0 0,-5 0-44,0 0 1,-4 0 0,3 0 43,7 0 0,3 0 0,0 0 0,-3 0 0,-5 0 0,-2 0 0,2 0-187,4 0 0,3 0 0,0 0 0,-5 0 187,1 0 0,-2 0 0,2 0 0,2 0 0,-3 0 0,4 0 0,-7-1 0,7 0 0,1 0 0,-2 0 0,-5 1 0,5-1 0,-1 1-574,1-1 1,4 0 0,0 0-1,-4 0 574,-8 1 0,-3 0 0,2 0 0,8 0 0,2 0 0,6 0 0,-10 0 0,5 0 0,2 0 0,2 0 0,-1 0 0,-2 0 0,-3 0 0,-2 0 0,-3 0 0,-1 0 0,0 0 0,3 0-343,-1 0 0,3 0 0,2 0 0,-1 0 0,0 0 0,-3 0 1,-4 0 342,6 0 0,-4 0 0,1 0 88,2 0 0,1 0 0,1 0 0,0 0-88,-3 0 0,0 0 0,0 0 0,0 0-116,-1 0 1,1 0 0,-1 0 0,0 0 115,-1 0 0,1 0 0,-1 0 0,-3 0 0,8 0 0,-1 0 0,-3 0 0,1 0 0,-2 0 0,2 0 0,0 0 1365,2 0 1,0 0-1366,1-1 0,-1-1 0,0 2 0,-3-1 0,4-4 3276,-10 4-2871,-10-1 1227,2 2-1632,3 0 0,-3-1 0,4-1 0,4 1 0,4-1 0,0 1 893,-3 0 0,1 0 1,1-1-894,0 1 0,3-2 0,-1 1 0,-3 1 0,12 0 0,-3 1 0,-3-2 0,-1 0-1639,-3 2 1,0 0 635,-3 0 0,0 0-361,1 0 1,5 0 1363,-1 0 0,5 0 0,4 0 0,-1 0 0,-2 0-707,-2 0 0,-3 0 0,1 0 0,3 0 707,-5 0 0,2 0 0,1 0 0,0 0 0,-2 0 0,-3 0 0,7 0 0,-3 0 0,-4 0 167,2 0 0,-4 0-167,-4 0 0,-1 0 384,2 0 1,3 0-385,6 0 0,6 0 0,1 0 0,-4 0 0,-8 0 0,-2 0 0,3 0 0,2 0 0,4 0 0,1 0 0,-2 0 0,-5 0 1152,7 0 1,-4 0-1153,-5 0 0,1 0 0,-2 0 0,0 0 0,-2 0 1638,3 0 0,-1 0-1607,-7 0 0,0 0-31,12 0 245,-9 1 0,0 1-245,-3-2 0,1 1 1638,4 0 0,-1 1-869,6-2-1533,7 0 764,-12 0 0,2 0 555,-7 0 0,0 0-555,8 0 987,8 0-987,-17 0 0,10 0-3277,-19 0 615,5 0 3644,-8 0-982,-1 0 328,1 0-328,2 0 0,-3 0 0,1 0 0,-4 0 0</inkml:trace>
  <inkml:trace contextRef="#ctx0" brushRef="#br0" timeOffset="43479">30563 10684 24575,'12'-2'0,"3"0"0,-2 0 0,5 0 0,4 2 0,0 0 0,4 0 0,-2 0 0,-5-1 0,1-1 0,0 0 0,2 0 0,13-3 0,3 0 0,-10 1 0,0-1 0,1 1-591,2 1 0,-1 1 1,3-1 590,-2 1 0,2 0 0,0 0 0,-3 1-1639,8 1 1,-1 0 908,-10 0 0,3 0 0,1 0 0,-3 0 730,-2 0 0,0 0 0,-1 0-698,1 0 0,1 0 0,-1 0 698,2 0 0,-1 0 0,-2 0-287,-4 0 0,0 0 287,2 0 0,-2 0 932,-3 0-932,6 0 3276,-17 0-1215,5 0 1177,-6 4-3238,4 1 1130,2 4-1130,1-4 0,6-1 0,2-1 0,15-3 0,-12 1 0,-1-2 0,7-2 0,-4-4 0,-15 4 0,4-2 0,-13 5 0</inkml:trace>
  <inkml:trace contextRef="#ctx0" brushRef="#br0" timeOffset="46115">2277 11388 24575,'8'-2'0,"0"0"0,6 2 0,2 0 0,1 0 0,11 0 0,8 0 0,0 0 0,-9 0 0,-1 0 0,4 0-547,-2 0 1,2 0 0,3 0 0,1 0 0,-1 0 0,-3 0-274,8 0 1,-3 0 0,0 0 0,0 0 479,1 0 0,-1 0 0,-1 0 1,0 0 339,4 0 0,-1 0 0,-1 0-1090,1 0 1,1 0 0,-1 0 1089,-1 0 0,0 0 0,4 0 0,-10 0 0,3 0 0,1 0 0,1 0 0,-2 0 0,-1 0 0,5 0 0,-3 0 0,1 0 0,1 0 0,-1 0 0,3 0 0,-1 0 0,-1 0 0,-3 0 0,0 0 0,-3 0 0,-1 0-1027,0 0 0,0 0 1,-1 0 1026,1 2 0,1 0 0,-4-1 0,3-1 0,2 0 0,0 1 0,2 0 0,3 0 0,-1 0 0,-1 0 0,-3-1 0,-1 0 0,0 0 0,1 0 0,2 0-139,-2 0 0,1 0 1,2 0-1,0 0 0,1 0 1,-1 0-1,-1 0 139,3 0 0,0 0 0,-1 0 0,0-1 0,0 2 0,-1-1 0,3 0 0,-1 1 0,0 0 0,1 0 0,2 1 0,-7-1 0,1 0 0,2 0 0,0 1 0,1-1 0,-2 1 0,-1-1 0,-3 1-64,5 0 1,-3 0-1,-1 1 1,0-1 0,2 1 63,1-1 0,2 1 0,0 0 0,0 0 0,-2-1 0,-4 0 0,7 1 0,-4-2 0,-1 1 0,0 0 0,0 0 0,-2-1 0,3-1 0,1 0 0,-4 0 0,1 0 0,4 0 70,-6 0 1,3 0 0,0 0 0,1 0 0,-4 0-71,8 0 0,-2 0 0,0 0 0,-2 0 0,2 0 0,-1 0 0,-5 0 0,-2 0 0,-4 0 0,-1-2 0,2 0 0,6 1 0,4 1 0,-2 0 242,6-2 0,-1 0-242,-6 2 0,1 0 0,-1 0 0,0 0 0,-1 0 0,-1 0 0,7 0 0,-2 0 0,-6 0 0,0 0 0,0 0-110,9 0 0,-2 0 110,-8 0 0,0 0 0,3 0 0,-1 0 0,-9 0 0,-1 0 0,3 0 0,0 0 628,6 0 0,0 0-628,-1 0 0,2 0 0,-1 0 0,2 0 0,-2 0 0,4 0 0,-2 0-710,6 0 0,-2 0 710,-11 0 0,0 0 0,1 0 0,2 0 0,1 0 328,-2 0 0,0 0 0,1 0-328,10 0 0,2 0 0,-2 0 0,-9 0 0,-1 0 0,0 0 0,2 0 0,0 0 0,0 0 0,7 0 0,1 0-124,-2 0 0,1 0 1,-1 0 123,-6 0 0,-1 0 0,0 0 0,4 0 0,1 0 0,1 0 0,5 0 0,0 0 0,-3 0 0,-2 0 0,1 0 0,1 0 0,4 0 0,-4 0 0,-3 0 0,-1 0 0,-1-1 0,2-1 0,0 1 0,0 0 0,-1 1 0,0-1 0,1 0 0,1 0 0,-3-1 0,2 0 0,-1 0 0,1 2 0,0-1 0,-8-1 0,1 0 0,7 2 0,0 0 0,-10 0 0,0 0 783,-1 0 1,1 0-784,3-1 0,2 0 0,-2 0 0,-2 0 0,0 1 651,9-1 1,5 0 0,-4 0-652,0 0 0,-2 2 0,4-1 0,0 0-317,-4 0 0,0 0 317,-3 0 0,1 0 0,-3 0 0,2 0 0,0 0 0,7 0 0,1 0 0,-2-1 0,3-1 0,-5 1 0,-8 0 0,2 1-410,1-1 1,5 0 0,3 0 0,-2 0-1,-4 1 410,8 0 0,-2 0 0,-3 0 0,3 0 0,2 0 0,-2 0 0,-5 0 0,0 0 0,-1 0 0,2 0-238,2 0 0,1 0 0,0 0 0,0 0 238,-3 0 0,0 0 0,1 0 0,2 0 0,2 0 0,3 0 0,0 0 0,-2 0 0,-5 0 0,-5 0 0,-4 0 0,2 0 222,3 0 1,3 0 0,-2 0 0,-3 0-223,0 0 0,-2 0 0,0 0 0,1 0 0,3 0 0,2 0 0,-4 0 0,2 0 0,-1 0 0,6 0 0,-3 0 1490,-2 0 1,-4 0-1491,1 0-1261,-7 0 1261,-6 0-652,21 2 652,-13-1 922,15 1-922,-10-2 0,10 0 0,-8 0-2678,6 3 2678,-14-2 0,1 5 0,4-2 0,-3-1 1239,-3 1 1,2-1-1240,11-2 0,-2 1 0,-1-1 0,6-1-449,-5 0 1,-3 0 448,-7 0 0,13 0 0,-16 0 0,12 0 3276,-2 0-3014,2 0 0,0 0 28,3 0-290,-8 0 0,0 0 0,5 0 0,-1 0 0,3 0 0,-7-1 0,-1 0 0,2 0 1450,9-1-1450,-21 2 3276,-7 0-7,5 0-3269,-5 0 0,3-2 723,5 2-723,10-2-3277,-7 2 0,4 0 3047,-16 0 230,2 0 0,2 0 0,-1 0 0,-1 0 0,-4 0 0</inkml:trace>
  <inkml:trace contextRef="#ctx0" brushRef="#br0" timeOffset="54295">19880 12927 24575,'5'2'0,"-1"2"0,0-3 0,14 3 0,6-4 0,-5 2 0,0-1-297,2-1 0,-1 0 297,15 0 147,1 0-147,-9-1 0,5-1 0,3 1 0,-7 1 0,2-1 0,1 1 0,0 0 0,0 0-656,1-1 1,-1 0-1,1 1 1,0-1 0,1 0 172,3 1 1,1 0 0,0 0 0,-1 0 0,-5 0 482,-1 0 0,-3 0 0,-1 0-1093,1 0 1,-1 0 0,-2 0 354,-1 0 1,0 0 737,2 1 0,4 1 0,1-1-246,-1 1 0,2 1 0,1-1 0,0 1 246,1-1 0,1 1 0,-1 0 0,1-1 0,-3 1 0,1-1 0,-1 0 0,0 0 0,2 1 0,1-1 0,-2 0 0,-2 0 0,7-2 0,0 1-611,-4 0 0,1 1 0,0-1 611,3 0 0,-1-2 0,2 1 0,-5 0 0,0 0 0,1 0 0,0 0-90,-3 0 1,0 1-1,1-1 1,1 0-1,1-1 90,-1-1 0,2-1 0,1 0 0,0-1 0,-2 1 0,-3 0 233,0 1 1,-3 1-1,0-1 1,0-1-234,8-2 0,2-2 0,-2 1 0,-6 1-865,-5 2 0,-1 1 865,7 0 0,1 1 0,-1 0 0,1 2 28,-6-2 0,1 1 0,1 1-28,7 2 0,0 1 0,0 0 0,-7-2 0,0-1 0,1 2 0,3 3 0,1 2 0,-2-2 0,0-1 0,0-1 851,-3 0 1,1-1-1,0-1-851,6 0 0,-1-1 0,2-1 0,0 0-525,-10 2 0,0 0 525,-1-1 0,3-1 0,3 0 0,0 1 0,4 0 0,2 0 0,0 0 0,-2-1 0,0 0 0,0 1 0,0-2 0,2 1 122,-4 0 0,2-1 0,2 0 0,0 0 0,-3 0 1,-2 1-123,-1 0 0,-3 0 0,-1-1 0,-1 1-363,3-3 0,-2 0 1,1 0 362,1 3 0,1 0 0,0 0 0,-3-1 0,1-1 0,-1 0 0,8 2 0,5 0 0,-6 0 0,-9 0 0,-1 0 0,7 2 0,1 0 0,-6 0 0,-1 1 0,-2-1 0,0 0 0,0 0 0,-1 0 2246,14 1-2246,-4-2 0,0-1 0,-13 2 0,1-1 0,6 0 0,4-1 0,-4-1 0,10 1 0,-9 1 0,1-2 0,-2-2 0,0-1 206,-3-1 1,2 0-1,1-1-206,8-2 0,2-1 0,-1 1 0,-5 2 0,0 0 0,-1 1-649,-1-1 0,0 1 0,-3 2 649,-2 2 0,-1 2 0,-1-2 0,2 2 1638,1-1 0,3 2-1523,9 3 0,2 0-115,-6-2 0,-1-1-261,0 3 1,0-1 260,-4-3 0,-1-2 0,4 2 0,0-2 0,6-1 0,0-2 0,-7 2 0,0-1-1031,-2-1 0,1-1 0,-3 0 1031,-7 1 0,1 0 0,5 0 0,2 0 0,1 1 1128,7-1 1,0 0-1129,-5 2 0,0 0-1540,7 0 0,-3 0 1540,-13 2 0,-2 0 0,3 0 0,2 0 3,5 0 1,5 0 0,-4 0-4,-1 0 0,0 0 0,0 0 0,3 0 0,0 0 0,-3 0 0,0 0 0,-2 0 0,1 0 0,0 0 0,2 0 0,3 0 0,-3 0 0,-6 1 0,0-2 774,3 0 0,3 0 0,-3 0-774,-4 1 0,1-1 587,14-1 0,-3 1-587,-12 1 0,7-3 0,-17 3 3276,0-3-1470,2 3 886,0 0-2692,5-2 0,1-1 1354,5 1-1354,-1-1 0,1 0 0,-5 3 0,-1 0 0,14 0 195,-12 0 1,1 0-196,9 0 0,-1 0 0,2 0 0,-4 0 0,-4 0 0,-15 0 0,-6 0 0,-1 0 0</inkml:trace>
  <inkml:trace contextRef="#ctx0" brushRef="#br0" timeOffset="58731">27745 12886 24575,'9'0'0,"-1"2"0,8 1 0,0-1 0,11 3 0,1-1 0,2-1 0,0 0 0,3-1-820,-6-1 1,4 1 0,0 0 0,-1-1 140,6 0 0,-1-2 0,2 1 679,-4 0 0,1 0 0,1 0 0,2 0 0,-7 0 0,2 0 0,0 1 0,1-1 0,-1 0 0,-2-1 0,1 1 0,-1-1 0,-1 0 0,1 0 0,2 0 0,3 0 0,3 1 0,2 0 0,-1 0 0,-2 0 0,-3 0 0,1-1 0,-4-1 0,0 1 0,0 0 0,5 1 0,2 0 0,-2 0 0,-1 0 0,-2 0 0,-2 0 0,1 0-1016,-1 2 1,1 1 0,-1 0 1015,-2-1 0,0 0 0,0 0-573,7 2 0,0 0 0,-1 1 573,-5-2 0,-2-1 0,1 1 0,2-1 0,1-1 0,-2 0 0,1 1 0,-3 0 0,-2-2 0,0 0 0,3 0 0,-1 0-1639,-7 0 1,-1 0 1554,7 0 0,2 0 318,1-1 1,2 0 0,-1 0-235,1-1 0,1 0-417,-3 1 1,2-1-1,-4 1 417,-5-1 0,-3 1 0,9 1-1415,-6 0 1415,4 0 1033,-6 3 0,0 1-1033,10-2 0,-5 3 0,0 0 0,4-4 0,4 4 0,-9-4 0,3-1 0,-2 0 0,-2 1 0,-1 1 0,15-2 0,-3 0 0,-5 0 0,-1 0 0,-5 0 0,8 0 0,0 0 0,-5 0 0,-2 0 0,0 0 0,2 0 0,5 0 0,0 0 0,-6 0 0,-1 0 0,-2 0 0,14 0 0,1 0 0,-11 0 0,1 0 798,7-1 1,-1 2-799,-13 0 0,-2 0 3276,14 0-2264,4 5-1012,-15 0 0,-2 1 3276,1 2-1943,2 1 0,0-1-239,8-3-1094,-2-4 0,2-1 0,-11 0 0,1 0-450,10-3 1,-2-1 449,-3-1-397,8 1 397,-3 1 0,-2 2 0,-9 0 0,-8 0 0,-10 0 0</inkml:trace>
  <inkml:trace contextRef="#ctx0" brushRef="#br0" timeOffset="61745">2018 13681 8191,'5'4'0,"-1"-2"3276,0 2-1489,0 0-3942,1 4 2155,-3-1 2155,4 2-2155,4-2 3276,5-3-2015,18 1-1261,-9-5-603,0 0 0,3 0 603,-6 0 0,0 0 0,5 0 0,2 0 0,7 0 0,0 0 0,-1 0 0,0 0 0,-1 0 0,1 0 0,0 0 0,1 0 0,0 0 0,0 0 956,0 0 0,0 0 0,-1 0-956,-6 0 0,-1 0 0,0 0 0,0 0 0,1 0 0,-1 0 0,-2-1 0,-1-1 0,2 0-820,7 0 1,4 0 0,0 0 0,-2-1 215,-2-1 1,-3 0 0,2 1-163,-3 0 0,2 1 0,-1-1 0,-2 1 766,-1 1 0,-2-1 0,0 1 186,9-1 0,2 1-186,-1-1 0,1 1 0,1-1 0,1 1 0,0 0 0,-3-1-371,-9 1 1,-1 0-1,0 0 371,3 1 0,2 0 0,-6 0 0,4 0 0,6 0 0,-5 0 0,-3 0 0,4 0 0,0 1 0,9 0 0,3 0 0,-5 0 160,-3 0 0,-3-1 0,3 0-160,-4 1 0,4 0 0,1 0 0,1-1 0,-3 1 0,-3 0 0,3-1 0,-3 0 0,-1 0 0,0-1 0,1 1 0,-4 1 0,0 0 0,1 2 0,3 0 0,5 2 0,2 0 0,-3 1-453,-2 0 1,-1 0 0,1 0 452,0 0 0,2 0 0,-1 1 0,-2-2 740,-2 0 1,-2 0 0,-3-1-741,-2-2 0,-2 0 1232,3 0 1,0 0-1233,9-2 0,4 0 0,-4-2 0,3-1 0,0-1 0,-4 0 0,1-1 0,0 0 0,0 1 0,-2-1 0,0 1 0,1 0 0,-1 0 0,2-2 0,0 0 0,1 1 0,1 0-123,-1 2 1,1 1-1,0 1 1,-1-1-1,-1 1 123,5-1 0,-1 0 0,1 1 0,-1 0 0,3 1 0,-2 0 0,-7 0 0,-7 0 0,-4 1-22,13 6 22,5-3-3067,-7 4 3067,6 0 0,-5-2 0,5 0 0,-3 0-83,0 1 1,1 0 82,-1-1 0,2 0 0,-2 0 0,-6-1 0,-2 0 0,0 0 0,2 0 0,1-1 0,1 0 31,5 1 0,2-1 0,0 0-31,-6 0 0,-1-1 0,1 1 0,-3-2 0,0 0 0,-2 0 0,0-1 0,1 1 0,0 0 0,-1-1 0,-2-1 0,-1 0-427,7 0 0,0 0 427,-3 0 0,0 0 712,2 0 0,3 0-712,2 0 0,4 0 0,-2 0 0,-7 0 0,-1 0 0,1 0 0,9 0 0,0 0 0,-2 0 0,-3 0 0,1 0 0,-5 0 0,3 0 0,-1 0 113,-4 0 1,0 0 0,3 0-114,4 0 0,4-1 0,0 1 0,-3 1 438,-4 0 1,-4 0 0,2 1-439,7-2 0,2 0 0,-5 1 0,-8 1 0,-3-1 0,2 0 0,0-2 0,2 3 0,0 0 1404,3 1 1,0 1-1405,1 0 0,0 0 640,5 1 0,-1 0-640,4-2-48,-12-1 0,1-1 48,10-1 0,-7 0 0,0 0 0,-7 0 0,0 0 0,1-1 0,2-1 0,-1 0 0,1-1-1338,9-2 1,1-1 1337,-4 4 0,2-1 0,-8 0 0,2-1 0,-1 1 126,9 2 0,-3 1-126,-9-2 0,0 1 0,6 1 0,-2 0 0,2 0-1447,-9 0 0,0 0 1447,11 0 0,-10 0 0,0 0 238,-1 0 1,-1 0-239,13 0 0,5 0 0,-4-4 0,-7 1 0,1-1 0,0 0 0,1 0 0,7-1 0,1 0 0,-13 1 0,-1 1 0,0 1 0,0 0 0,2-2 0,-1 1 0,7-1 1638,-9 0 0,-1 1-1033,-6 0 614,-1 1-1219,-6 2 3276,1 0-121,-1 0-2131,5 0-1024,-7 0 42,3 0-42,0 0 0,3 0 0,3 0 0,1 0 0,10 0 0,-10 0 0,9 0 0,-4 0 0,-1 0-1639,3 0 1,2 0-1,-2 0 1,1 0 1523,5 0 0,1 0-1524,-6-2 1,-1 1 1008,-1 0 0,0 1 131,11-4 0,0 0 499,-7 1 0,1 1 0,7-2 0,4-1 0,-6 1 0,4 1 0,0-1 0,-5 1 0,0 0 0,-1 0 0,0 1 0,4 0 0,-2-1 0,-9 2 0,-2 1 0,-10 0 3276,-3 0-2510,1-2 2510,-3 2-507,1-2-537,-4 0-2232,2 2 0,-4-2 0,2 2 0</inkml:trace>
  <inkml:trace contextRef="#ctx0" brushRef="#br0" timeOffset="75135">8493 14459 24575,'9'7'0,"-1"-3"0,-2 0 0,-1-4 0,1 2 0,-2-2 0,5 2 0,4-2 0,13 5 0,-5-4 0,3-1 0,7 2 0,5 1 0,-1-1-1093,-5-2 1,-1 0 0,2 1 944,-3-1 0,1 2 0,0-1 1,-2-1 147,10 1 0,-2-2 0,-7 1 0,0 0 0,2 0-651,-2 0 0,0 0 1,3 0-1,0 0 651,2 0 0,1 0 0,1 0 0,1 0 0,-3 0 0,4 0 0,-2 0 0,0 0 0,1 0-754,1 0 0,2 0 0,-2 0 0,-3 0 754,-7 0 0,-3 0 0,0 0 0,7 0 0,1 0 0,-3 0-1639,-2 0 1,-1 0 1456,11 0 0,-2 0 182,-3 0 692,-8 0 1,0 0-693,-3 2 0,-1 0 0,3-2 0,0 1 0,4 2 0,-1 0 0,-7-3 0,0 1 1623,15 2-1623,-11-3-1531,-2 0 1531,-4 0 3276,12 0-2179,-16 0-4374,6 0 2511,1 0 766,1 1 0,3 0-343,-1 0 0,2-1 343,4 2 0,-1-1 1638,-8-1 0,-2 0-718,6 3-4197,-5-2 2358,6 1 3565,0-2-2646,-2 2 0,5 1 0,0-1 0,-4 0 0,1 0 0,1-1 0,8 2 0,2 0 0,0-1 0,-8-1 0,2 0 0,-1 0 0,-3-1 0,8 0 0,-1 0-381,-2 0 0,3 0 0,-3 0 381,0 0 0,-1 0 0,-3 0 0,1 0 0,-1 0 0,2 0 0,-1 0 0,9 0 0,-3 0 0,-5 0 1638,-3 2 0,0 0-1311,2 4 449,-7 0 1,0 1-777,5 2 3100,2 3-3100,-13-8-685,3 3 685,-8-6 1730,13 1-1730,0-2 0,1 0 0,0 0 0,6 0 0,-9 0 0,0 0-3277,3 0 458,-3 0 2819,-1 0 0,1 0-3277,3 0 2188,13 0-256,-16 3 0,-1 0 1345,10-2-207,-9 3 0,1 1 207,11-2 0,-7 1 0,3 2 0,1-6 0,-10 6 0,9-5 471,-3 0 0,4 0 1,-2 0-472,1-1 0,0 0 0,7 0 0,4 0 0,-5 0 0,-6 0 0,-3 0-1008,0 0 1,-1 0 1007,-4 0 0,1 0 121,10 0 1,6 0-122,-6 0 0,3 0 0,1 0 0,-3 0 0,-2 0 0,-1 0 0,1 0 0,1 0 0,3 0 0,-1 0 0,-7 0 0,10 0 0,-6 0 436,-6 0 0,-2 0-436,-9 0 3083,18 0-3083,-28 0 819,0 0 0,-2 0 0,0 0 0</inkml:trace>
  <inkml:trace contextRef="#ctx0" brushRef="#br0" timeOffset="87632">23808 15996 24575,'12'0'0,"0"0"0,-1 0 0,6 0 0,1 0 0,-1 0-517,11 0 517,-9 0 0,1 0-3277,15 0 1638,-11 0 1,-1 0 636,8 0 1002,-6 0 0,6 0-820,-4 0 1,4 0 0,2 0 0,-3 0 541,2 0 1,-1 0-1,4 0 278,-5 0 0,3 0 0,2 0 0,1 0 0,-1 0 0,-2 0-521,0 0 0,-1 0 0,-1 0 0,1 0 1,1 0 520,-2 0 0,1 0 0,0 0 0,0 0 0,0 0 0,-2 0 0,8 0 0,0 0 0,-2 0 0,-2 0 0,4 0 0,-2 0 0,0 0 0,-6 0 0,0 0 0,1 0 0,0 0 0,2 0 0,0 0 0,1 0 0,1 0-258,-2 0 1,3 0 0,-1 0 0,0 0 0,-2 0 257,-1 0 0,-1 0 0,-1 0 0,-2 0 0,4 0 0,-1 0 0,-2 0 0,6 0 0,0 0 0,-7 0 0,1 0 0,1 0 0,4 1 0,1 1 0,2-1 0,-7-1 0,2 0 0,1 0 0,-1 0 0,-3 1 0,5 0 0,-2 0 0,2 0 390,0-1 1,3 0 0,1 0 0,-3 0-391,3 0 0,-2 0 0,1 0 192,-5 0 0,1 0 0,0 0 1,-2 0-193,5 0 0,-1 0 0,1 0 0,-7 1 0,2-1 0,-1 2 0,-5-1 1189,-1 1 1,-2 0-1190,4 0 0,3-1 0,-1 1 1351,4 0 1,-2-1-1352,-6-1 0,3 0-468,1 0 0,5 0 0,0 0 0,-4 0 468,-4 0 0,0 0 0,4 0 0,4 0 0,-4 0 1616,-7 2 0,-3-1-1616,1-1 0,0 1 0,8 2 0,0 0-1639,-7-2 1,-1-1 1556,2 2 1,-1-1 81,13 2-544,-1-2 544,-8 2 0,2 0 0,3-2 0,1-1 0,-4 1 0,1 0 0,1 0 293,-1 0 1,0-1-1,1-1-293,1 1 0,0 0 0,-2 0 0,0 2 0,-2 0 0,0-2 0,-2 1 0,12 2-478,-9-3 1,1 0 477,-8 0 0,1 0 0,12 0 0,1 0 0,-11 1 0,1 1 0,2 1 0,2 0 0,-2 0 0,1-1 0,-2 1 0,7 0 0,0 1 29,1-2 0,-2 0-29,-11-2 0,-1 1-917,17 1 1,-2 0 916,-2-2 0,-8 0 0,2 0-960,8 0 1,-1 0 959,-7 0 0,0 0 1344,6 0 0,0 0-1344,-10 0 0,0 0 0,11 0 61,-7 0 0,1 0-61,-1 0 0,3 0 0,0 0 0,3 0 0,-2 0 0,-1 0 0,1 0 0,-2 0 0,4 0 0,-1 0 0,-6 0 0,11 0 1454,-3 0 1,0 0-1455,-11 0 0,-1 0-1639,5-1 1,-1 2 1430,-2 0 1,-1 1 207,1-2 0,0 0 262,1 2 1,-1-1-263,3 2 1435,4-3 0,0 1-1435,1 4 0,5-4 0,-12 2 0,2 0 0,-7-3 0,0 1 442,13 0 0,-1 1-442,-11-2 0,-2 0 1638,3 0 0,1 0-581,12 0-1057,-8 0 0,1 0 0,-3 0 0,0 0-1639,10 0 1,-2 0 8,-3 0 1630,-8 1 0,-1 0 1031,7-1-1031,-4 3 267,2-3-267,-6 0 1146,-6 0-1146,6 0 3276,-8 0 0,14 0-6553,-11-3 94,11 3 3183,-1-7 0,-10 6 0,7-3 0,-2 4 0,-10 0 0,14 0 3276,-15 0 0,5 0-3044,-4 0-232,3 0 0,-2 0 0,1 0 0,-4 0 0,-1 0 0,-2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46:20.853"/>
    </inkml:context>
    <inkml:brush xml:id="br0">
      <inkml:brushProperty name="width" value="0.05292" units="cm"/>
      <inkml:brushProperty name="height" value="0.05292" units="cm"/>
      <inkml:brushProperty name="color" value="#FF0000"/>
    </inkml:brush>
  </inkml:definitions>
  <inkml:trace contextRef="#ctx0" brushRef="#br0">9301 4293 24575,'20'3'0,"8"-1"0,8-2 0,-12 0 0,3 0 0,3 0-656,-3 0 1,3 0-1,1 0 1,1 0 0,-1 0-1,0 0 1,0 0-1,0 0 1,1 0 0,0 0-1,2 0 1,0 0-1,1 0 1,0 0 0,2 0 274,-4 0 1,2 0 0,0 0-1,1 0 1,-1 0 0,1 0 380,-1 0 0,0 0 0,0 0 0,1 0 0,0 0 0,2 0 0,-6 0 0,1 0 0,1 0 0,0 0 0,1 0 0,0 0 0,-1 0 0,-1 0 0,-1 0-228,7 0-1,-1 0 1,-1 0 0,-1 0 0,-1 0 0,0 0 228,2 0 0,0 0 0,-2 0 0,-1 0 0,-2 0 0,3 0 0,-2 0 0,-2 0-108,3 0 0,0 0 108,-5 1 0,1 0 0,-4 0 0,-3 0 0,-3-1 1638,2 2 0,-3-1-1554,1-1-84,14 0 0,-9-3 0,0 0 0,-6 1 0,1-1 574,3-2 0,3-1 0,-2 0-574,-4 0 0,1 0 0,5 1 0,2 0 0,0 0 1638,6 1 0,-1 1-1032,-7 1 1,1 1-1443,2 0 1,2 1 0,-5 1 835,3 1 0,6 0 0,2 0-881,-1 5 881,-13-4 0,-1 1-1633,-1-1 1,-2 1 1632,11 3 0,-12-2 0,1 0-52,2-1 1,0 0 51,-3 1 0,1 0-888,3-3 0,-1 0 888,5 4 0,-5-5 0,2-1 265,0 3 1,1 1-266,-1-4 0,1 0 1098,0 2 0,2 0-1098,-1-1 0,3 1 0,-3-1 0,2-1 0,0 1 0,0 0 0,1 1 0,-4-1 0,7-1 0,-9 0 0,0 0 0,-1 0 0,1 0 0,12 0 0,2 0 0,-10-1 0,0 0 0,-1-1 0,5 0 0,-1 0-1407,-2 0 0,-1 0 1407,7-2 0,-12 4 0,16 0-2562,-15 0 2562,14 0 952,-5 0-952,-5 3 0,1 0 0,7 1 0,-12-2 0,-2 2 3034,-1 1-3034,-3-1 3276,16 2-3019,4 0-257,-9-3 0,0-1 0,-2-1 0,0 0 0,3 0 0,1-2 0,0 1 0,2 0 0,4 0 0,3 0 0,-3 0 1638,-1 1 0,-1-2-1441,-1 1 1,1-2 0,-3 0-198,-7 0 0,-2-1 0,1-1 0,2-1 0,10 0 0,2 1-1639,-8-1 1,-1 1 533,6-1 1,-1 1 79,-7-1 0,1 0 1025,2 1 0,3-1 0,0 1 0,0 1 0,1 1 0,0 1 0,-4-2 0,1 1 0,0-1 0,-2 2-838,2 0 1,-3 2 0,-1-1 837,4 0 0,-2 0 0,3 1 0,-1 1-761,-1-1 0,1-1 761,2 2 0,-1-1 1090,-7 0 1,-2-2-1091,13 1-1286,-3 0 1286,-12 0 0,0 0 0,8 0 0,9 0 0,-14 0 1311,0 0 0,1 0-1311,1 0 0,5 0 0,1 0 0,-5 0 172,1 0 1,3 0-173,-6 0 0,-1 0 0,4 0 0,0 0 1638,-3 0 0,-1 0-1482,1 0 1,0 0-157,2 0 0,0 0 0,-1 0 0,1 0 0,7 0 0,-2 0 0,-3 0 3276,6 0-389,-19 0-2245,1 0-642,-6 0 0,-1 0 0,-1 0 1233,0-2-1233,10 2 0,10-2 0,-8 0 0,6 2 0,-20-2 0,1 2 0,2 0 0,17 0 0,-6 0 0,12 0 0,-11 0-1880,13 0 1880,-6 0-1639,7 0 1,1 0 196,-16 2 0,0-1 1442,9-1 0,-1 1-114,-7 2 0,-2 0 114,1 0 0,13 1 0,-24-2 1233,3-2-1233,-7 0 819,11 0 0,-10 0 0,7 0 0</inkml:trace>
  <inkml:trace contextRef="#ctx0" brushRef="#br0" timeOffset="15454">11346 8118 24575,'2'4'0,"2"0"0,0 1 0,16-1 0,-7-2 0,18 0 0,-7 0 0,5-1 0,3 1 0,7 1 0,1-1 0,-2 0-1093,-2 0 1,-1 0 0,3-1 639,-8 1 0,3-1 1,2 0-1,-1 1 0,-1-1 1,-4 0 452,7 0 0,-3 1 0,1-1 0,-3 0 0,0 0 0,2 0 0,-1 1-820,2 1 1,1 0 0,0 1 0,0 0 438,-1-1 1,1 1-1,-1 0 1,-1-1 380,4 2 0,-2 0 0,1 0-395,-7-2 0,2 1 0,-2-1 0,-2 0 395,5-1 0,-1 0 0,-1 0 0,2-1 0,-1 0-896,-3 0 1,-1-1 0,0-1 895,6 2 0,2-2 0,0 1 0,2-1 0,0-2 270,-6 0 0,0-2 0,1 1-270,3 1 0,2 2 0,-3-2 0,-7-1 0,-1 0 0,-1 0 0,10 2 0,-1 0 0,-6 2 0,0-1 0,3-1 0,-1 0 0,-6 2 0,-3 0-1252,3 0 1252,-5 0 2466,14 0-2466,-5 0 0,7 5 0,-5 1 0,1 2 1713,-7-2-1713,1-4 0,-13-2 0,0 2 3276,1-1-2015,7 1-4538,-8-2 2017,8 0 1260,-12 0 0,2 0 3276,6 0-2015,1 0-1261,4 0 0,-2 0 0,0 0 0,5 0-215,-1 1 0,0-2 215,-6-1 1638,4 1 0,0-1 1506,-4-1-3144,13-1 0,-22 3 0,-2-1 0</inkml:trace>
  <inkml:trace contextRef="#ctx0" brushRef="#br0" timeOffset="19539">24840 8126 24575,'11'-2'0,"7"0"-3277,-11-3 0,5 3 1328,-1-2 1949,-3 4 1719,3-2-1719,0 2 0,-3 0 0,10 0 0,-2-2 0,5-2 0,6 0 0,6-1 0,1-1 0,-2 1-1093,1-1 1,-2 0 0,2 0 1024,2-1 1,3 1 0,0-1 0,-4 1-650,-2 1 0,-2 1 0,-1 1 717,0 0 0,-1 2 0,6-1-379,-5 1 1,4 1-1,3-1 1,2 0-1,-1 1 1,-1 0-1,-4-1 379,6 1 0,-4 0 0,0 0 0,4 0 0,-3 0 0,3 0 0,1 0 0,0 0 0,-3 0 0,-4 0 879,5 0 0,-4 0 0,-4 0-879,1 2 0,0 0 0,5 0 0,3 2 0,-2-1-390,0-1 0,-2 1 390,-7 1 0,-1 1 0,0-2 245,3-2 1,-1-1-246,4 1 0,0 1 0,-7-2 0,0 0 0,-2 0 0,2 0 0,4 0 0,0 0 0,3 0 0,4 0 0,3 0 0,0 0 0,0 0 0,-2 0-318,-4 0 0,-1-1 1,1 0-1,0 0 1,0 1-1,0-1 0,1 0 1,1 1 317,-1-1 0,2 1 0,1 0 0,0 0 0,0 0 0,0 0 0,-1 0 0,-1 0 0,-1-1 0,3 1 0,0-1 0,-1 0 0,-1 0 0,-1 0 0,-3 0 0,-1 1 0,1 0 0,-4 0 0,0 0 0,5 0-133,0 0 1,3 0-1,4 0 1,1 0-1,0 0 1,0 0 0,-2 0-1,-4 0 133,3 0 0,-3 0 0,-2 0 0,2 0 0,4 0 0,-6 0 0,3 0 0,3 0 0,0 0 0,1 0 0,-1 0 0,-2 0 0,-4 0 0,-3 0 0,12 0 0,-7 0 0,1 0 342,-5 0 0,-1 0 1,2 0-1,2 0-342,-3-1 0,2 1 0,2-1 0,-1 0 0,0 1 0,-3-1 154,3 1 0,-1 0 0,-1-1 0,2 1-154,2-1 0,4 0 0,0 0 0,-3 1 0,-4-1 0,7 1 0,-6 0 1506,-12 0 0,1 0-1506,3-1 0,3 0 0,-4 0 0,10 0 1638,-2 0 0,1 0-409,1-2-1229,-1 3 0,0 0 0,-7-1 0,1-1 306,9 1 1,-2-1-307,1 2 0,-13-3 0,-2 0 3276,3 3-2636,-2-2 0,0 1-3917,-3 1 338,8 3 2939,-18-3 0,5 5 0,-8-3 908,5 2-908,-6-2 237,4 0-237,-1 0 0,-1-1 0,0 0 0,-1-1 0,1 0 0,1 0 0,8 0 0,-3 0 0,2 0 3276,-4 0 0,4 0-3044,5 0-232,13 0-3277,-1 0 0,-8 0 3047,-4 0 230,-7 0 0,5 3 0,-4-3 0,0 3 0,-5-3 3276,-3 0 0,7-3-3044,-4 3-232,5-3-3277,-6 3 0,1 0 3047,-4 0 230,0 0 0,-2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51:19.704"/>
    </inkml:context>
    <inkml:brush xml:id="br0">
      <inkml:brushProperty name="width" value="0.05292" units="cm"/>
      <inkml:brushProperty name="height" value="0.05292" units="cm"/>
      <inkml:brushProperty name="color" value="#FF0000"/>
    </inkml:brush>
  </inkml:definitions>
  <inkml:trace contextRef="#ctx0" brushRef="#br0">29316 5674 24575,'13'0'0,"4"0"0,2 0 0,-3 0 0,5 0 0,3 0 0,2 0 0,2 0-1093,4 0 1,4 0 0,-1 0 178,0 0 1,1 0 0,1 0 913,-7 0 0,2 0 0,1 0 0,-1 0 0,0 0 0,2 0 0,-2 0 0,1 0 0,3 0 0,-4 0 0,2 0 0,2 0 0,0 0 0,-1 0 0,-2 0-656,-1 0 1,-1 0-1,0 0 1,-1 0 0,1 0 528,0 0 0,1 0 0,-1 0 0,0 0 0,-1 0 127,5 0 0,0 0 0,-1 0 0,0 0-432,-2-1 1,0 1 0,-1 0 0,3 1 431,-3-1 0,2 1 0,1-1 0,0 1 0,-1 0-585,-2 1 0,0-1 1,0 1-1,-1 0 1,-1 0 584,10-1 0,-2 1 0,-2 0 0,-7 2 0,-2 0 0,-2-1 619,0-1 1,-3 0-620,1 0 0,-2 0 1638,0-1 0,-1 1-1377,16-2-261,-7 0 0,-8 0 0,0 0 0,7 0 0,3 0 0,-4 0 0,-4 0 0,7-3 2087,2 3-2087,5-3 0,-15 3 0,-1 0 3276,16 0-682,-1 0-2594,-13 0 0,1 0 0,10 0 0,-7-2 0,-1 0 0,-7 1 0,1-3 0</inkml:trace>
  <inkml:trace contextRef="#ctx0" brushRef="#br0" timeOffset="2199">18082 6434 8191,'36'4'0,"-8"-2"0,1 0 1092,-5 0 0,1 0 0,1-1-876,9 1 0,2-1 1,0 0-217,-1 0 0,0 1 0,-1-1 496,-6-1 0,-2 0 0,0 0-496,0 1 0,-1 1 0,-2-1 0,0-1 0,0 0 0,4 0 0,4 0 0,-4 0 0,3 0 0,3 0 0,0 0 0,-2 0 0,1 0 0,-2 0 0,1 0 0,2 0-301,-2-1 0,1 0 0,2 0 0,1 0 0,-2 0 0,-1 1 301,-1-1 0,-1 1 0,-1 0 0,1 0 0,1 0 0,2-1 0,0 0 0,1 0 0,2 0 0,0 0 0,2 1 0,-7-1 0,1 1 0,0 0 0,1 0 0,1 0 0,0 0 0,1 1 0,0-1 0,0 0 17,-2 0 0,0 0 1,1 0-1,1 0 0,-1 0 1,1 0-1,0 0 0,-1 0 1,0 0-1,-1 0 1,-1 0-18,6 0 0,-4 0 0,0 0 0,-1-1 0,1 1 0,2 0 0,3 1 0,4-1-103,-15 0 1,2 0-1,2 0 1,2 0 0,1 1-1,2-1 1,0 0-1,2 0 1,0 1 0,1-1-1,0 0 1,0 1 0,0-1-1,-1 0 1,0 1-1,-1-1 1,-1 0 0,-1 1-1,-2-1 1,-1 0-1,-2 0 1,-2 1 102,12-1 0,-3 0 0,-3 0 0,-2 0 0,-1 0 0,1 0 0,1 1 0,3-1 0,3 0-76,-9 0 0,2 1 0,2-1 0,2 0 0,1 0 0,2 1 0,0-1 0,1 1 0,0-1 0,0 0 0,0 1 0,-1-1 0,-1 1 0,-2-1 0,0 0 0,-3 0 0,-2 1 0,-3-1 0,-2 0 76,13 0 0,-3 0 0,-4 0 0,-2 0 0,-3 0 0,-1 0 452,8 0 0,-4 0 1,-2 0-453,7 0 0,-2 0 1275,-12 0 1,-1 0-1276,4 0 0,-1 0 0,1 0 0,-1 0 0,-3-1 0,0 0 1638,7-5 0,0-1-1269,-5 0 0,0-1-369,8-4 0,-1 1 1638,-10 3 0,-1 0-911,1 1 1,0 2-728,-1 3 0,0 0 1096,0 0 1,0 1-1097,9 1 0,0 0 0,-3 0 0,-1 0-293,-4 0 1,0 0 292,-1 0 0,0 0 0,6 0 0,10 0 0,-2 0 996,-1-2-996,-14 1 0,-3-1 0,-6 2 616,-3 0-616,0 0 0,-3 0 0,1-2 102,-1 1 1,-2 0-1,0 1 1</inkml:trace>
  <inkml:trace contextRef="#ctx0" brushRef="#br0" timeOffset="2972">17587 6325 24575,'27'0'0,"1"0"0,-1 0 0,0 0 0,0 0 0,-1 0 0,4 0 0,0 0 0,-1 0-1010,-1 0 1,-2 0 0,2 0 1009,2 0 0,1 0 0,1 0 0,-2 0-1093,1 1 1,-2 1 0,1 0-1,3-1 1,0 0 0,-1 2 1025,4 3 1,-2 1 516,-3-4 1,0 0-451,2 2 0,-2 0 0,-8-4 0,-4-1 0,4 3 0,-18-3 0,-1 0 0</inkml:trace>
  <inkml:trace contextRef="#ctx0" brushRef="#br0" timeOffset="24085">29605 11760 24575,'2'7'0,"2"-1"0,11-2 0,14 1 0,-10-3 0,1-1-1275,5 0 1,1 0 1274,0 0 0,3-2 0,-2 1 0,2 0 0,2 0 0,0 0 0,3 0 0,0 0 0,0 0-820,-2 0 1,-1 0 0,0 0 0,2 0 779,-2 0 0,0 0 1,2 0-1,-2 0 0,-1 0 40,8 0 0,-3 0 0,3 0 0,-8 0 0,0 0 0,2 0 0,-1 0 0,-1 0-820,2 0 1,0 0 0,-1 0 0,1 0 693,-1 0 1,1 0 0,1 0 0,-1 0-1,1 0 126,0 0 0,1 0 0,0 0 0,-1 0 0,-1 0 0,3 0 0,-1 0 0,0 0 0,1 0 0,1 0 0,2 0 0,1 0 0,-2 0 0,-3 0 0,4 0 0,-2 0 0,0 0 0,-6 0 0,0 0 0,1 0 0,-2 0-550,7 0 0,-1 0 0,-3 0 550,2 1 0,-2-2 268,5 0 0,-5 0-268,-14 0 2665,-5-1-2665,-8 2 3276,4 4-2676,10 7 1,4 2-601,-4-5 0,1 0-1639,7 7 1,-1 0 1558,-6-9 1,-2-1 79,16 8-104,0-9 0,6 0 0,-2-1 104,-3 1 0,1 0-441,-2-2 0,2 0 0,-6 0 441,6-2 0,-28 0 0,4 0 0,-7 0 0,-4 0 0</inkml:trace>
  <inkml:trace contextRef="#ctx0" brushRef="#br0" timeOffset="26487">17504 12491 8191,'13'-4'0,"-4"1"3276,2-1-1489,-1 4 1031,2-2-2818,14 2 0,11 0 0,-5 2 0,2-1-568,0 0 1,1-1 567,-3 1 0,1 1 0,-2-1 0,5-1 0,-1 0 0,-9 0 0,1 0 0,-1 0 0,6 0 0,3 0 0,-5 0 0,3 0 0,3 0 0,4 0 0,-10 0 0,4 0 0,2 0 0,1 0 0,1 0 0,0 0 0,-1 0 0,-1 0 0,-2 0 0,-2 0 0,1 0 0,-1 0 0,1 0 0,0 0 0,1 0 0,2 0 0,-4 0 0,2 0 0,1 0 0,0 0 0,1 0 0,0 0 0,0 0 0,0 0 0,-1 0 0,-1 0 0,-2 0-410,5 0 0,-2 0 1,-1 0-1,0 0 1,-1 0-1,1 0 0,2 0 1,1 0 380,-3 0 0,1 0 1,1 0-1,1 0 1,1 0-1,-1 0 1,1 0-1,0 0 1,0 0-1,0 0 1,-1 0-191,-1 0 1,-1 0 0,1 0-1,-1 0 1,0 0 0,0 0-1,1 0 1,0 0 0,0 0-1,1 0 1,0 0 218,-1 0 0,0 0 0,1 0 0,0 0 0,1 0 0,-1 0 0,1 0 0,0 0 0,0 0 0,0 0 0,-1 0 0,0 0 0,0 0-63,0 0 0,0 0 0,-1 0 1,1 0-1,-1 0 0,0 0 1,0 0-1,0 0 0,0 0 1,-1 0-1,1 0 0,0 0 63,0 0 0,-1 0 0,0 0 0,0 0 0,0 0 0,0 0 0,0 0 0,0 0 0,0 0 0,0 0 0,0 0 0,0 0 0,2 0 0,-1 0 0,1 0 0,0 0 0,-1 0 0,1 0 0,-1 0 0,1 0 0,-1 0 0,1 0 0,0 0 0,-2 0 0,1 0 0,-1 0 0,0 0 0,1 0 0,-1 0 0,1 0 0,-1 0 0,1 0 0,-1 0 0,1 0 0,0 0 0,0 0 0,-1 0 0,1 0 0,0 0 0,0 0 0,0 0 0,0 0 0,0 0 0,0 0 0,1 0 0,-1 0 0,0 0 0,1 0 0,0 0 0,0-1 0,0 1 0,1 0 0,-1 0 0,1 0 0,-1 0 0,-1 0 0,1 0 0,-2 0 0,1 1 9,1-1 0,0 0 0,-1 0 0,0 1 0,-1-1 0,1 0 1,-1 1-1,0 0 0,0 0 0,0 0-9,-1 1 0,1-1 0,0 1 0,0 1 0,0-1 0,0 0 0,-2 1 0,0-1 0,-1 1 0,-1-1 0,8 2 0,-3-1 0,0 1 0,-2-1 0,1 1 0,2 0 0,-4 0 0,0 0 0,1 1 0,0-1 0,0 1 0,1-1 0,1-1 0,-1 0 0,2-1 0,0-1 0,1 1 0,-1-1 0,0 0 0,-1 0 0,-1 0 70,3 0 1,-2 1-1,-1-1 1,0-1 0,1 1-1,3 0-70,-6-1 0,2 0 0,1 0 0,1 0 0,0 0 0,0 0 0,-2 0 0,-1 0 0,-2 0 0,8 0 0,-3 0 0,-2 0 0,0 0 0,1 0 0,-4 0 0,-1 0 0,1 0 0,-1 0 0,1 0 0,0 0 0,1-1 0,0 1 0,1-1 0,-1 0 0,-1 1 0,0-2 241,6 0 0,-2 0 0,0-1 0,3 0-241,-9 1 0,3-1 0,0 1 0,0-1 0,1 0 0,-2 0 0,-2-1 0,2-1 0,-1-1 0,-2 0 0,1 1 0,1 0 0,5 0 0,0 1 0,1 0 0,0-1 0,-1 1 0,-5-1 0,0-1 0,0 1 0,-1-1 0,1 2 0,0 1 0,0 0 0,0 1 0,0 0 0,-1 0 0,7-2 0,-1 0 0,0-1 0,2 2-45,-5 1 0,2 1 1,0 0-1,-1 0 1,-1 0 44,4 0 0,-2 0 0,0 0 0,1 0 0,-4 0 0,1 1 0,0 0 0,0 0 0,-1 1 0,5 0 0,-1 0 0,0 1 0,0-1 0,-2-1 0,1 0 0,-1 0 0,1 1 100,0 0 0,0 0 1,1 1-1,2-1-100,-3 0 0,2 0 0,2 0 0,0-1 0,-1 1 0,-2 0 0,-2-1 0,-1 0 0,-1 0 0,0 1 0,3-1 0,-4 0 0,1 1 0,1 0 0,1 0 0,-1 0 0,-1-1 0,-2 1-21,3-1 1,-2 0-1,-1 0 1,-1 0-1,1 0 21,2 0 0,0 0 0,0 0 0,2 0 0,1 0 0,3 0 0,0 0 0,-1 0 0,-4 0 0,2 0 0,-3 0 0,1 0 398,-2 0 1,2 0 0,-2 0 0,-4 0-399,-6 0 0,-3 0 909,16 0-909,-8 6 0,1 1 0,0-3 0,0 1 1569,5 4 1,2 0-1570,-3-3 0,1-2 0,-7-2 0,0-1 0,1 1 0,6-1 0,1 0 0,-1 0 1344,5-1 0,0 0-1344,-5 0 0,1 0 0,-3 0 0,-2 0 0,-1 0 0,9 0 0,2 0 440,-10 2 0,2 1 0,-1-1-440,3 0 0,-1-1 0,0 1 0,-4 1 0,0 0 0,0-1 0,9 0 0,2-2 0,-3-2 0,-9 0 0,-1-2 0,0-1 0,9 0 0,0-2 0,-2 0-1138,1-1 1,-3-1 1137,1-2 0,0 1 0,0 3 0,1 0 0,0 1 0,0 0 0,6 0 0,-2 2 0,-13 2 0,-1 1 519,-3 0 0,0 2-519,0-1 0,0 0 0,13 0 0,-10 0 0,0 0 0,-3 0 0,6 0 2299,-8 0-2299,4 0 0,5 2 0,10 4 0,-8-2 0,-9 1 0,0 0 0,6-1 1072,-2 2-1072,7-3 0,-1-3 0,-1 0 0,0-2 0,-13 2 3046,-5-2-3046,-4 0 0,-2 1 0,2 0 0,1-1 0,0 1 0,8-3 0,7 1 0,1 0 0,4 0 0,0 1 0,2 1 0,1 0-1093,1 0 1,2 0 0,-1 0 997,-2 1 0,-1 0 0,1 0 95,3 0 0,0 0 0,-3 0 0,2 0 0,0 0 0,2 0 0,4 0 0,-3 0 0,2-2 0,-1 1 0,0 1 0,-4-1 0,-1-2 0,-19 3 0,-10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53:12.861"/>
    </inkml:context>
    <inkml:brush xml:id="br0">
      <inkml:brushProperty name="width" value="0.05292" units="cm"/>
      <inkml:brushProperty name="height" value="0.05292" units="cm"/>
      <inkml:brushProperty name="color" value="#FF0000"/>
    </inkml:brush>
  </inkml:definitions>
  <inkml:trace contextRef="#ctx0" brushRef="#br0">4492 14011 24575,'27'-5'0,"-3"1"0,-14 4 0,1 0 0,6 0 0,1 0 0,-3 0 0,8 0 0,0 0-3277,0 0 1638,7 0 1,5 0 1523,1-2 0,1 0-746,-6 2 1,0 0 0,2-1 860,0 0 0,1 0 0,4-1 0,-10 2 0,3 0 0,1 0 0,2 0 0,1 0 0,-1 0 0,0 0-469,-2 0 1,0 1 0,-1-1 0,1 0 0,2 0 0,1 0 0,4-1 441,-8 1 0,1-1 0,3 1 0,2-1 0,0 0 0,2 0 0,1 0 0,0 0 0,0 0 0,-1 0 0,0 0 0,-1 0 0,-1 0 0,-2 0 0,-2 0-247,6 0 0,-3 0 1,-1 0-1,-2-1 1,0 1-1,1 0 1,1 0-1,2 0 1,3 0 273,-7 0 0,1 0 0,2 0 0,2 0 0,0 0 0,2 0 0,0 0 0,1 0 0,0 0 0,-1 0 0,0 1 0,0-1 0,-2 0 0,-2 0 0,-1 0 0,-1 0 0,-4 1 0,10-1 0,-4 0 0,-3 0 0,0 0 0,-2 0 0,1 0 0,1 0 0,3 1 0,-2-1 0,2 1 0,0 0 0,1 0 0,1 0 0,0 0 0,-1 0 0,0 0 0,0 1 0,-1-1-98,0 0 1,0 0 0,1 0 0,-1 0 0,-1 0 0,0 0 0,0 0-1,-2 0 1,0 0 97,7 0 0,-3 0 0,0 0 0,-1 0 0,1 0 0,1 0 0,-3 0 0,1 0 0,1 0 0,-1 0 0,1 0 0,-1 0 0,0 0 0,-1-1 0,-1 0 0,1 0 0,-1 0 0,0 0 0,-1 0 0,-1 1 96,7-1 0,-3 1 0,0 0 0,0 0 1,4-1-97,-8 1 0,2-1 0,0 0 0,2 0 0,0 0 0,1 0 0,0 1 0,0-1 0,-4 1 0,1 0 0,1 0 0,0 0 0,0 0 0,0 0 0,0 0 0,-1 0 0,0 0 0,-2 0 0,7 0 0,-1 0 0,0 0 0,-2 0 0,1 0 0,-1 0 0,0 0 0,0 0 0,0 0 0,0 0 0,0 0 0,-2 0 0,-2 0 0,-2 0 0,1 0 0,-3 0 0,-1 0 0,0 0 397,9 2 0,-1-1 0,4 1-397,-7-2 0,3 0 0,1 0 0,0 0 0,0 1 0,-2 0 0,0 0 0,1 0 0,-1 0 0,1-1 0,-1 0 0,2 0 0,-1 0 0,0 0 0,-1 0 0,-1 0 0,-1 0 0,1 0 0,-1 0 0,1 0 0,2 0 0,0 0 0,0 0 0,1 0 0,-1 0 0,1 0 0,0 0 0,0 0 0,0 0 0,-1 0 0,0 0 0,0 0 0,0 0 0,0 0 0,0 0 0,-1 0 0,0 0 0,0 0 0,0 0 0,1 0 54,-3 0 1,1 0 0,0 0 0,1 0 0,-1 0-1,1 0-54,-1 0 0,0 0 0,0 0 0,1 0 0,-1 0 0,0 0 0,-1 0 0,1 0 0,-1-1 0,1 1 0,0 0 0,1 1 0,1 0 0,1 1 0,1 0 0,0 0 0,0 1 0,-3-1 0,-2 0 42,5 1 1,-4 0 0,-1-1 0,3 1-43,2 0 0,2 0 0,0 0 0,-2 1 0,-5-1 0,-4 1 0,-3 0 0,-3-1 220,4-1 0,0 1-220,5 0 0,4 2 0,-1 0 0,-7-2 0,0 1 0,4-1 0,2-1 0,4 0 0,2 0 0,0 0 0,-3-1 0,2 1 0,-3-1 0,1 0 0,2 0-172,-4 0 1,1-1 0,2 0 0,0 0 0,-2-1 0,-1 1 171,-2 0 0,-2 0 0,-1 0 0,1 0 0,1 0-26,0 0 0,2 0 0,1 0 0,0 0 1,-2 0-1,-3 0 26,9 0 0,-4 0 0,5 0-205,-9 0 1,3 0 0,2 0 0,1 0 0,0 0 0,-1 0 0,-3 0 204,2 1 0,-2 0 0,-1 0 0,1 1 0,1-1 0,2 0 0,2 0 0,1 0 0,0 0 0,-1 0 0,-2 0 0,1 0 0,0 0 0,-1 0 0,-2 1 0,-1 0 317,0 0 0,-3 1 1,0-1-1,1 0-317,2 0 0,2-1 0,0 0 0,-1 0 0,-1 0 0,5 1 0,-2 0 0,1 0 0,-6-1 0,0 0 0,0 0 0,0 0 0,6 1 0,-1-1 0,-3 0 0,3-1 0,0 1 543,-6 2 0,2 0 0,-3-1-543,3-1 0,-1-1 0,7 2 0,-2 0 0,-13-3 0,1-1 1446,8 2 0,-1-1-1446,3-2 1400,-9 3-1400,-13-2 3276,-7 2-961,2-2 165,-1 2-2480,9 0 1123,10-5-1123,7 2 0,-3-3 0,0 1 0,4 1 0,-6 1 0,-3 1 0,-3 2 0,2 0 0,-10 0 0,-5 0 0,-3 0 0</inkml:trace>
  <inkml:trace contextRef="#ctx0" brushRef="#br0" timeOffset="2268">2009 14721 24575,'9'6'0,"3"2"0,4 4 0,6-1 0,6 0 0,6-2 0,-2-4 0,3-1 0,3-1-656,-8 0 1,3 0-1,1-1 1,0 1 0,-2-1-165,0-1 1,-2 0 0,1 0 0,5-1 575,-4 0 0,4 0 1,3-1-1,2 0 1,0 0-1,-2 0 0,-1 1 1,-4-1-321,1 1 1,-4-1-1,-1 1 1,1 0-1,4 0 564,-4-1 0,2 1 0,2-1 0,1 1 0,1-1 0,0 0 0,0 1 0,-1-1 0,-1 0-309,-1 1 1,0-1 0,-1 0 0,0 0 0,0 1 0,0-1 0,-1 0 0,1 1 308,1 0 0,-1-1 0,0 1 0,0 0 0,0 0 0,0 0 0,0 0 0,0 0-250,1-1 0,0 1 0,0-1 1,0 0-1,1 1 0,-1-1 1,1 0-1,-1 0 250,3 0 0,1 0 0,-1 0 0,1 0 0,0 0 0,-1-1 0,1 1 0,-2-1 0,2 0 0,-1 0 0,0-1 0,-1 1 0,1-1 0,1 1 0,0-1 0,-3 1 0,1 0 0,0 0 0,1 0 0,0 0 0,-1 0 0,0 0 0,-1 0 0,-1 0 0,1-1 0,0 1 0,-2-1 0,0 1 0,0-1 0,-1 1 0,0 1 0,4-1 0,-1 1 0,0 0 0,0 1 0,-1-1 0,-1 1 0,2-1 0,-2 1 0,0 1 0,0-1 0,-2 0 95,4 0 0,-2 0 0,0 0 1,0 0-96,0 0 0,-1 1 0,0 0 0,0 0 299,4 0 0,0 0 0,-5 0-299,-6 1 0,-1 0 885,9 0 1,0 1-886,-5-1 0,-1 1 0,-5-1 0,0 1 0,5 0 0,0-1 1638,-4 0 0,2 0-1376,5-1 0,0-1-262,3 1 0,1 0 570,-3-2 1,2 0 0,-2-1-571,6 2 0,-1-1 0,-9-1 0,-1-1 0,1 1 0,-1 1 0,-1 1 0,1 0 170,2-2 1,1 1 0,2 0-171,1 0 0,1 1 0,2 1 0,-2-1 0,-3 0 0,-1 0 0,0 0 0,1 0-519,2 0 1,0 0 0,1 0-1,-3 0 519,0 0 0,-1 0 0,-1 0 0,2-1 0,0-1 0,-1 1-529,3 1 0,0 0 0,-2 0 529,5-2 0,-1 0 0,-2 2 0,-2 0 0,-11 0 0,0 0 634,2 0 1,1 0-635,-1-1 0,0 0 0,-1 1 0,-1-1 456,5-1 1,-1-1-457,2 0 0,-2 1 0,1 0 0,13-3 0,-5 4 0,-14 0 0,1-1 1638,0 2 0,0 0-1467,2-1 0,0-1-171,6 2 0,0 0 996,-4-2 1,-1 1-997,10-2 1257,-4 3-1257,-14-3 697,10 1-697,-13 2 0,4-3 0,-11 3 156,6 0 0,-7 0 0,5 0 1</inkml:trace>
  <inkml:trace contextRef="#ctx0" brushRef="#br0" timeOffset="17699">20005 3581 8191,'-4'6'0,"2"1"3276,-2 5-1489,3-1 1031,0 0-2818,1-4 1719,5 1-1719,26-2 0,-13 0 0,4-4 0,4-1 0,-5-1 0,2 0 845,3 0 0,3 0 1,1 0-846,1 0 0,1 0 0,1 0 0,-4 0 0,2 0 0,0 0 0,0 0 0,2 0 0,-1 0 0,1 0 0,0 0-606,2 0 1,-2 0 0,3 0 0,3 0 605,-7 0 0,3 0 0,2 0 0,1 0 0,0 0 0,-1 0 0,-2 0 0,-2 0 0,1 0 0,-4 0 0,0 0 0,0 0 0,3 0 0,0 0 0,3 0 0,2 0 0,0 0 0,-2 0 0,-4 0 0,-6 0 0,9 0 0,-6 0 0,-3 0 0,-2 0 0,10 0 0,-10 1 0,3 4 0,6 3 0,-14-3 3276,2 0-2938,-13-3 2717,-2-2-3055,1 2 0,-3 0 0,9 0 0,-8 1 0,6-2 0,-9-1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53:56.510"/>
    </inkml:context>
    <inkml:brush xml:id="br0">
      <inkml:brushProperty name="width" value="0.05292" units="cm"/>
      <inkml:brushProperty name="height" value="0.05292" units="cm"/>
      <inkml:brushProperty name="color" value="#FF0000"/>
    </inkml:brush>
  </inkml:definitions>
  <inkml:trace contextRef="#ctx0" brushRef="#br0">1024 13105 8191,'-24'-13'0,"2"-1"3276,-4-4-1489,10 1 1031,5 1-2818,7 1 1719,4-1-1719,0 1 0,0 0 0,0 6 0,0 3 0,-2 0 0,2-4 0,-2-9 0,2-12 0,2 7 0,2-6 0,7 10 0,2-6 0,-2 9 0,3-1 0,2-1 0,2-1 0,-1 1 0,1 0 1638,1 2 0,1 1-553,-5 3 0,1 1-1095,3 3 1,1 0 9,4-2 0,2 1 0,-1 4 0,2 1 0,0-1-391,4-4 1,3 1 390,-1 4 0,4 2 0,0-1-571,-4 0 0,0 1 1,2 0 570,-4 0 0,2 1 0,0 0 0,-1 0 0,-3 1 0,-1 0 0,0 0 0,1 0 0,-1 0 0,1 0 0,0 0 0,-1 1 0,1-1 0,0 2 0,0-1 0,1 0 0,3 0 0,1 0 0,1 0 0,-1 0 0,2 0 0,0 0 0,0 0 0,-2 0 0,1 0 0,-2 0 0,4 0-547,-5-1 1,4-1 0,3 0 0,-1 1 0,-2-1 0,-5 1 61,-2 0 0,-4 0 1,5 0 484,-3 1 0,5-2 0,4 1 0,1 0 0,1-1 0,-2 1 0,-3 0 0,-4 0-528,8 1 1,-5 0-1,4 0 528,-5 0 0,3 0 0,2 0 0,0 0 0,0 0 0,-2 0-625,0 0 0,-2 0 1,1 0-1,-2 0 1,0 0 624,4 0 0,-2 0 0,0 0 0,1 0 0,-3 0 0,0 0 0,1 0 0,-1 0 0,-2 0-486,9 0 1,-2 0 0,0 0 485,-2 0 0,0 0 0,1 0 0,1 0 0,-2 0 0,2 0 0,0 0 0,1 0 0,-1 0 0,-2 0 0,1 0 0,-1 0 0,0 0 0,0 0-115,-3 0 1,-1 1-1,0-1 1,0 0-1,0-1 115,1 1 0,2-1 0,-1-1 0,-1 1 0,-2 0 213,7 1 0,-3 0 0,1-1-213,-3 0 0,0 0 0,1-1 0,1 1 0,3 1 0,0 0 0,1 0 0,0 0 0,-7 0 0,0 0 0,0 0 0,0 0 0,1 0 0,3 0 0,1 0 0,0 0 0,-1 0 0,-1 0 0,4 0 0,-1 0 0,-1 0 0,0 0 0,-4 0 0,0 0 0,-1 0 0,1 0 198,-2 0 0,0 0 0,0 0 0,-3 0-198,11 2 0,-1 0 250,-3-1 0,3-2 0,-3 2-250,-7 2 0,-2 0 0,1-1 0,0 1 0,0-2 0,2 1 67,5 0 1,1 0 0,0-1-68,-5 1 0,-1-1 0,1 1 0,1-1 0,2 0 0,1 0 0,-1 0 0,0-1 0,1 0 0,-1 0 0,2 1 0,-3-1 0,1 1 0,0 0 0,0 0 0,0 0 0,3-1 0,0 0 0,0 0 0,0 0 0,0 0 0,0 0 0,1 0 0,0 0 0,1 0 0,0 0 0,0 0 0,1 0 0,-7 0 0,0 0 0,0 0 0,1 0 0,0 0 0,4 0 0,1 0 0,1 0 0,-2 0 0,0 0 0,3 0 0,-2 0 0,0 0 0,0 0 0,-2 0 0,1 0 0,-1 0 0,-1 0 0,4 0 0,-1 0 0,1 0 0,0 0 0,0 0 0,0 0 0,0-1 0,1 1 0,-1 1 0,1 0 0,-1 0 0,-2 0 0,1-1 0,0 1-277,-1 0 0,2 0 1,-1 0 276,-5-1 0,-1 0 0,2 0 0,-1 1 0,3 0 0,1 0 0,0 0 0,-3 0 0,-3-1 0,-1 0 0,0 0 0,1 1 217,6-1 1,3 2 0,-1-1 0,-3 0-218,-1 0 0,-2 0 0,1 1 0,3 1 0,1 1 0,0 1 268,-1-1 1,-1 0-1,0 1-268,-6 1 0,0 1 0,-3 0 0,3-1 0,-2 0 1041,-2-1 1,-1 0-1042,4 1 0,0-1 0,1-3 0,1 0 1638,4 3 0,-1 0-1449,-1-5 1,-3 1-190,8 2 544,-14-3 1,-1 0-545,14 0 0,-2 0 0,-6 0 0,-11 0 3254,-8 0-3254,1 0 0,-3 4 0,-2-2 2005,2 8-2005,-3-3 0,3 0 0,-4 2 0,2-1 0,0 3 0,-1 13 0,1-12 0,1 20 0,3-17 0,0 5 0,1-8 0,0 1 0,-3-6 0,2 7 0,-2-7 0,-3 3 0,3 2 0,-6-4 0,4 5 0,-4-4 0,2 0 0,-2-1 0,0-4 0,-2-2 0,0 2 0,-2-4 0,-2 4 0,1-3 0,-9 4 0,3-4 0,-9 3 0,1-2 0,-6-1-820,3 1 1,7-2 0,6 0 0</inkml:trace>
  <inkml:trace contextRef="#ctx0" brushRef="#br0" timeOffset="13457">10978 15492 24575,'8'0'0,"1"0"0,7 0 0,4 0 0,8 3 0,-9-3 0,1 0-1234,2 3 1,2 0 1233,6-2 0,2-1 0,-8 1 0,2 0 0,0 0 0,1-1 0,1 0 0,0 0-1093,1 0 1,2 0 0,-1 0 1038,-1 0 1,0 0 0,0 0 53,0 0 0,1 0 0,-1 0-330,0 0 1,-1 0-1,2 0 330,3 0 0,0 0 0,2 0 0,-4 2 0,2 0 0,0 0 0,0 0-820,1-1 1,1-1 0,-1 0 0,0 1 513,-1 1 0,-1 0 0,-1 0 0,1 0 306,-3-1 0,0 0 0,0-1 0,-1 2-65,1-1 0,-1 2 0,1-1 0,1 0 65,3 0 0,1-1 0,0 1 0,2-1-259,-4 1 0,1-1 0,1 1 0,1 0 1,1-1 258,-2-1 0,2 1 0,2-1 0,0-1 0,-1 1 0,0 0 0,-3 0-251,3 0 0,-2 0 1,-1 0-1,1 0 0,3 0 251,-5 0 0,2 0 0,3 0 0,0 0 0,-1 0 0,0 0 0,-2 0 0,-4 0 0,10 0 0,-5 0 0,-1 0 0,3 0 0,-4 0 0,3 0 0,1-1 0,-1 1 0,-1 1 0,-2-1 4,1 1 1,-1 0 0,-2 0-1,2 0-4,-5 0 0,1-1 0,1 0 0,0 0 0,0 0 0,5 2 0,0 0 0,1 0 0,-1 0 0,-1-1 0,-1 0 0,-2-1 0,1 0 0,1 0 0,-2 1 0,2 0 0,0 0 0,1-1 0,-2 1 0,-2 0 0,0-1 0,-2 0 0,-1 0 0,0 0 71,3 0 0,0 0 0,0 0 0,-1 0-71,8 0 0,0 0 0,-5 0 0,-1 0 0,-3 0 1629,5-2 1,-3 1-1630,2 0 0,-4-2 2824,1 3-2824,-1 0 3276,-15 0-334,10 0-1343,-7 0-1599,0-2 0,0 2 0,-5-2 0,12 2 0,-14 0 0,9 0 0,-11 0 0,-4 0 0,1 0 0</inkml:trace>
  <inkml:trace contextRef="#ctx0" brushRef="#br0" timeOffset="23234">981 16941 24575,'6'0'0,"0"2"0,-2-2 0,14 4 0,1-2 0,3-1-1201,7 3 0,5-1 1201,-3-1 0,4 1 0,2-1 0,1 0 0,-4-1 0,0 0 0,1 0 0,3 0 0,4 0-298,-11-1 0,3 1 0,2-1 0,2 1 0,1-1 0,1 1 0,0-1 0,-1 1 1,1-1-1,-2 0 0,-1 1 65,-1-1 0,0 0 0,-1 0 0,-1 0 1,1 0-1,-1 0 0,1 0 0,1 0 0,0 0 1,0 0-42,0 0 1,0 0 0,2 0 0,0 0 0,0 0 0,1 0 0,-1 0 0,0 0 0,-1 0 0,0 0 0,-1 0 0,-2 0 178,3 0 0,-1 0 0,0 0 0,-1 0 0,-1 0 0,0 0 0,-2 0 0,0 0 0,0 0-247,5 0 1,-2 0 0,-1 0 0,0 0-1,0 0 1,3 0 341,-2 0 0,1 0 0,1 0 0,0 0 0,1 0 0,0 0 0,-1 0 0,-2 0-239,1 0 0,-1 0 0,0 0 1,-1 0-1,0 0 0,1 0 0,0 0 239,0 0 0,0 0 0,0 0 0,1 0 0,0 0 0,-1 0 0,0 0 0,0 0 0,0 0 0,0 0 0,0 0 0,-1 0 0,0 0 0,-1 0 0,0 0 0,5 0 0,0 0 0,-1 0 0,-1 0 0,-2 0 336,0 0 1,-2 0 0,-1 0 0,3 0-337,1 0 0,2 0 0,1 0 0,-1 0 0,-3 0 0,-1 0 0,-1 0 0,-2 0 0,2 0-170,2 0 1,1 0-1,0 0 1,-1 0 169,1 0 0,-1 0 0,0 0 0,-1 0 0,4 0 0,-1 0 0,1 0 79,-1-1 1,1 0 0,0-1 0,-1 1-80,-6-1 0,-2 1 0,1-1 0,4 1 0,-3-1 0,2 1 0,4-1 0,0 1 0,0-1 0,0 1 0,-4-1 0,-3 1 0,2-1 0,-4 1 0,0-1 0,4 1-159,-2 0 1,5 0 0,2 0 0,1 1 0,1-1 0,-2 1 0,-1-1-1,-5 0 159,8 0 0,-4-1 0,-1 1 0,3 0 0,-2 0 0,1 1 0,2 0 0,-1 0 0,-2 0 0,3-2 0,-1 1 0,0-1 0,4 1-31,-8 1 0,4-1 0,1 1 0,1 1 1,1-1-1,-2 0 0,-1 0 0,-3 0 31,1 0 0,-2 0 0,-2 0 0,1 0 0,3 0 0,-3 0 0,2 0 0,2 0 0,1 0 0,0 0 0,-2 0 0,-1 0 0,-2 0 88,2 0 0,-1 0 1,-3 0-1,0 0 1,-2 0-89,5 0 0,-2 0 0,4 0 0,-3 0 0,3 0 0,4 0 0,1 0 0,1 0 0,-1 0 0,-3 0 0,0 0 0,-1 0 0,-2 0 0,1 0 0,1 0 0,2 0 0,-2 0 0,1 0 0,1 0 0,1 0 0,0 0 0,0 0 0,-2 0 0,0 0 0,0 0 0,0 0 0,-2 0 0,1 0 0,-1 0 0,1 0 0,-1 0 0,2 0 0,0 0 0,1 0 0,-1 0 0,0 0 0,-1 0 0,-2 0 0,4 0 0,-3 0 0,-1 0 0,2 0 0,3 0 0,-6 0 0,2 0 0,1 0 0,2 0 0,0 0 0,0 0 0,-2 0 0,0 0 0,-4 0 47,9 0 1,-4 0 0,-1 0-1,2 0 1,2 0-48,-6 0 0,2 0 0,2 0 0,2 0 0,-1 0 0,0 0 0,-1 0 0,-2 0 0,-3 0 0,6 0 0,-3 0 0,-2 0 0,1 0 0,3 0 0,-6 0 0,1 0 0,2 0 0,1 0 0,1 0 0,-1 0 0,-1 0 0,-1 0 0,-2 0 0,2 0 0,-1 0 0,-2 0 0,1 0 0,0 0 0,2 0 0,-2 1 0,2 0 0,1 0 0,1 0 0,-1 1 0,1-1 0,0 0 0,-2 1 0,4-1 0,0 1 0,-1-1 0,0 1 0,0 0 0,-1 0 0,-1 0-78,0 0 1,0 1 0,-1 0-1,-1-1 1,0 1 0,0 0 77,4-1 0,0 0 0,0 0 0,-2 0 0,-1 0 0,-2 0 0,-2 0 0,-1 0 0,-1 0 524,3-2 1,-1 0 0,1 1-525,0 0 0,2 0 0,1 0 0,-2-1 0,4 0 0,-1-2 0,2 1 0,-8 0 0,1 0 0,1 0 0,1 0 0,1 0 0,-1 1 0,2-1 0,1 0 0,0 0 0,-1 1 0,-1-1 0,1 0 0,-1 0 0,0 1 0,0-1 0,2 0 0,-3 0 0,2 1 0,1-1 0,0 0 0,0 1 0,-2-1 0,-2 1 0,7-1 0,-3 1 0,-1 0 0,0 0 158,4-1 0,-1-1 0,0 1 0,-1 0-158,0 1 0,0 0 0,-1 0 0,-5 0 0,0 0 0,0 0 0,1 0 0,2 0 0,1 0 0,0 0 0,0 0 0,4 0 0,0 0 0,1 0 0,0 0 0,-6 0 0,1 0 0,0 0 0,0 0 0,0 0 0,-1 0 0,0 0 0,-1 0 0,1 0 0,-1 0 0,4-1 0,-1 0 0,1 0 0,1 0-162,-4 0 0,1 1 0,1 0 0,1 0 0,-1 0 162,-3-1 0,1 0 0,0 0 0,0 0 0,0 1 0,-1-1 146,3 1 0,0 0 1,0 0-1,0 0 0,-1 0-146,1 1 0,0-1 0,0 1 0,-2 0 0,-2 0 0,1 0 0,-2 1 0,-1-1 0,0 2 0,-1-1 0,1 2 599,-1-1 0,0 1 0,1-1-599,5-1 0,1-1 0,-2 1 0,2 1 0,0 0 1638,4-4 0,-5-1-1596,-10 2 1158,-1-3 0,-1 0-1200,4 0 0,6 1 0,4 0 0,0 1 0,-1 0 1638,-5 1 0,3 0-1589,-4-1 1,4 0-1,1 0 1,-5 0-50,5 0 0,-1 1 0,-3-2 0,4 0 0,1 0 0,-4 1 0,-1 0 0,-3 1 0,0 0-677,6-2 1,0 0 676,-1 2 0,-2 0 0,2-3 512,-10 3 0,2 0-512,7-2 0,2 1 0,2 1 0,0 0-750,-2 0 0,0 0 750,-6 0 0,1 0 0,-3 0 0,-1 0 0,-2 0 477,7 0 1,0 0-478,-5 0 0,-1 0 362,3 0 1,-6 0-1,-15 0 0</inkml:trace>
  <inkml:trace contextRef="#ctx0" brushRef="#br0" timeOffset="25716">17398 4005 24575,'8'4'0,"-1"-2"0,6 0 0,6-2 0,13 0 0,-2 0 0,9 0 0,2 0 0,-5 0-1093,-7 0 1,-1 0 0,3 0 545,-1 0 1,5 0 0,3 0 0,0 0 0,-1 0 0,-2 0-110,-4 0 1,-2 0-1,0 0 1,1 0 0,1 0 477,-1 0 1,1 0-1,1 0 1,1 0 0,2 0-1,2 0 178,-6 0 0,3 0 0,1 0 0,3 0 0,0 0 0,0 0 0,0 0 0,0 0 0,-2 0 0,-2 0 0,-3 0-530,7 0 1,-4 0 0,-2 0 0,1 0 0,1 0 0,2 0 529,-3 0 0,2 0 0,2 0 0,1 0 0,1 0 0,-1 0 0,-1 0 0,-3 0 0,-2 0 0,-5 0-341,6 0 0,-5 0 0,-2 0 1,1 0 340,9 0 0,1 0 0,-2 0 0,-9 0 0,-1 0 0,2 0 0,5 0 0,4 0 0,-1 0 0,-2 0 0,-2 0 0,-1 0 0,1 0 0,-1 0 0,2 0 0,1 0 0,-1 0 0,-3 0 0,1 1 0,-2-1 0,3-1 193,0 0 0,3-2 0,2 1 0,0-1 0,-3 0-193,2 0 0,-2 1 0,0-1 0,2 0 0,0-1 0,2 1 0,1-1 0,-1 0 0,-3 1 0,-3-1 0,-1 0 0,-1 1 0,1 0 0,1 1 0,2-1 0,0 1 0,-1 1 0,-1 1 449,-1 0 0,-1 2 0,-1 0 0,4 0-449,-3-1 0,3 1 0,1 0 0,1 0 0,-2 1 0,-3 0 0,3 3 0,-2 1 0,0 0 0,0-1 0,3-1 0,1 0 0,-1-1 0,-2-1 462,-4 2 0,-2-1 1,2-1-463,0-2 0,3-1 0,-1 0 0,-1-1 0,-1-2 0,-1 1 0,2-1 0,-1 1 0,3 0 0,0-1 0,0 1 0,0-1 0,0-1 0,-1 1 0,-1 0 0,2 0 0,-1 0 0,-2 1 0,10-1 0,-1 2 563,-4 1 1,0 0-564,-6 0 0,2 0 0,0 0 0,2-1 0,0 2 0,2 1 0,1 1 0,-1-1 0,-1 0 0,0 0 0,-1 0 102,-2 1 1,-2 0-1,0-1-102,0 0 0,0-1 0,-1 0 0,8-1 0,2 0 0,-1 0 0,3 0 0,-1 0 0,-1 0 0,0 0 0,1 0 0,1 0 0,1 0 0,-3 0 0,-9 0 0,-2 0 0,2 0 0,5 0 0,1 0 0,-1 0 74,-5 0 0,-1 0 0,3 0-74,1 0 0,4 0 0,2 0 0,-2 0 0,-3 0 230,1 0 0,-3 0 0,2 0-230,2 0 0,2 0 0,-2 0 0,-6 0 0,8 0 759,-9-3 1,3 0-760,3-2 0,4 0 0,-3-1 0,0 2 0,0-1 72,0 0 0,1 0 0,-4 1-72,4 4 250,-7 3 0,5 3 0,-2-1-250,5 1 0,2 1 0,-9-1 0,2 1 0,0 0 0,-1-1 0,3 2 0,-2 0 0,0-1 0,-2-1 0,0-1 0,-1 0 460,11 1 1,-1-1-461,-2-2 0,-3-2 0,0-1 0,-6 0 0,-13-2 2180,5-2-2180,-5 1 1155,0-3-1155,-1 6 2199,1-4-2199,8 4 0,-2-2 0,2 2 0,-9 0 0,-1 0 0,-6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55:19.768"/>
    </inkml:context>
    <inkml:brush xml:id="br0">
      <inkml:brushProperty name="width" value="0.05292" units="cm"/>
      <inkml:brushProperty name="height" value="0.05292" units="cm"/>
      <inkml:brushProperty name="color" value="#FF0000"/>
    </inkml:brush>
  </inkml:definitions>
  <inkml:trace contextRef="#ctx0" brushRef="#br0">19293 3999 8191,'27'2'0,"0"-1"0,3 2 1638,-4-1 0,-2 0 149,-6 2 1031,-9-2-2818,3 0 1719,-3 0-1719,-1-2 3276,6 0 0,6 0-3044,15-5-232,0 1 0,4 0-1093,-13 0 1,1 0 0,1 0 770,0 2 0,2 0 0,1 0 1,-1 1 321,1-2 0,0 1 0,1-1 0,2 1 0,-4 1 0,2 1 0,0 0 0,2 0 0,1 0 0,1 0 0,-1 0 0,0-1 0,2 0 0,1 1 0,-1-1 0,1 0 0,0 1 0,-2-1-410,-1 1 0,-1 0 1,1 0-1,-2 0 1,1 0-1,1 0 0,-1 0 1,1 0 187,-2 0 0,2 0 1,0 0-1,0 0 0,-1 0 1,1 0-1,-2 0 0,0 0 1,-2 0-112,4 0 1,-2 0 0,-1 0-1,-1 0 1,1 0 0,0 0 332,2 0 0,1 0 0,-1 0 0,0 0 0,-1 0 0,-2 0-717,3 1 1,-3 0 0,0 0 0,1 1 716,-1-1 0,2 1 0,0 0 0,-2 0 0,-5 0 0,4 3 0,-1 1-95,-3-1 1,4 1-1,2 1 1,0-1-1,-3 0 95,3 0 0,-2 0 0,3 0 0,1 1 0,4 0 0,1 1 0,0 0 0,-5-2 0,0-2 0,-3 0 0,3 0 0,-3-1 0,4 1 0,1 0 0,0-1 0,-2 0 0,3-1 0,-2 0 0,1-1 0,-1 0 49,1 0 1,0 1 0,0-1-1,1 0-49,-5 0 0,2 0 0,-1 0 0,0 0 0,-1 0 0,5-1 0,-2 0 0,1-1 0,1 2-195,-4-1 0,2 1 0,0 0 0,0 0 0,-2 0 195,2-1 0,-2 0 0,1 1 0,0-1 0,-1 1 0,2 0 0,0 0 0,-2 0 0,-5-1 1033,2 1 1,-1-2-1034,6 1 0,4 0 0,-5 0 0,-4 0 0,-4 0 1324,-5 0 1,0 0-1325,15 0 0,0 0 0,-15 0 0,1 0 703,6 0 1,4 0 0,-1 0-704,-2 0 0,-1 0 0,-1 0 0,3 0 0,1 0 0,-6 0 0,2 0 0,-4 0 1638,-3 0 0,-2 0-796,3 0 0,-1 0-401,13 0-441,-12 0 0,-2 0 0,2 0 0,14 0 0,-23 0 2913,3 0-2913,10-1 0,3 0 0,1 0-381,5 0 0,0 0 381,-13 1 0,0 0 0,3 0 0,3 0 0,10 0 0,0 0 0,-9 0 0,-1 0 0,1-1 0,-1-1 0,-7 2 0,-2-1 0,3-1 0,4 2 0,-8 0 0,8-2 0,2 1 0,-6 1 0,0 0 0,11-2 0,0 1 0,-10 1 0,0 0 0,4 0 0,-2 0 391,-1 0 1,7 0-1,-29 0 1</inkml:trace>
  <inkml:trace contextRef="#ctx0" brushRef="#br0" timeOffset="31037">5272 8326 24575,'-16'11'0,"-6"6"0,-8 1 0,3-2 0,-3-2 0,9-4 0,3-4 0,-3 6 0,10-6 0,-6 7 0,5 1 0,-5 9 0,4-4 0,-2 3 0,3 1 0,2-5 0,1 1 0,3 3 0,5-10 0,-3 11 0,3-3 0,-1-4 0,2 11 0,3-5 0,4 4 0,2 0 0,-1 1-560,5-4 1,3-1 559,7-3 0,-5-7 0,4 2 0,4-1 0,5 1 0,0 0 0,-3-2 0,1 3 0,1-1-656,-4-2 1,4 1-1,2 0 1,-2 0 0,-5-2 257,-2-1 0,-2-1 398,3 2 0,2 1 0,3-1-319,-2-2 1,2 0-1,1 0 1,-2-2 318,2 0 0,-1-1 0,2 1 0,-1 0 0,3 1 0,-1 0 0,-2-3 0,9-2 0,-4-2 0,-11 1 0,0 0-959,6-3 0,3-2 959,-7-1 0,0-1 0,2-2 0,0 0 0,2-1 0,1-1 0,0 0 0,1-1 0,0-1 0,0 0 0,1-1 0,0 0 0,0-1 0,-1 0 0,1 0 0,-2 0 0,0 1 0,0-1 0,-2 1 0,6-3 0,-2 1 0,1 0 0,-7 3 0,1-1 0,0 1 0,-2 0 127,7-2 1,0 0 0,-2 0-128,-5 2 0,0 0 0,-1 0 0,-1 0 0,0-1 0,-3 1 0,1 0 0,-2 1 0,6-7 3276,-9 7-3228,-5 0 1389,3-2-1437,1-8 0,-4-1 0,-2-3 2733,-7 1-2733,-1-8 0,-13-3-620,7 16 1,-2 0 619,-5 0 0,-1 1 0,-7-6 0,-3-1 0,5 12 0,-3 1 0,-3 0 0,-2-2 0,-1 1-775,2 2 1,-1-1 0,0 1 774,-3-1 0,-1-1 0,1 2 0,-8-1 0,1 1 0,7 2 0,-1-1 0,0 1 0,-4 0 0,0 1 0,-1 0-1093,-1-1 1,0 0 0,0 2 962,4 1 0,1 1 0,2 1 130,1 1 0,1 0 593,-3 1 1,-1-1-594,2 2 0,0-1 0,-3-1 0,-1 1-558,2 0 0,0 2 558,5 1 0,2 2 0,-12-1 0,5 4 1334,0 2-1334,4 0 3276,4 6-2481,-3 6-795,17-10 0,-2 5 1586,4-4-1586,3-3-820,-4 2 1,5-9 0,0 0 0</inkml:trace>
  <inkml:trace contextRef="#ctx0" brushRef="#br0" timeOffset="32663">866 8165 8191,'27'0'0,"1"0"0,-1 0 0,7 0 0,1 0 1092,-1 0 0,3-1 0,0 2-557,-7 0 1,1 1 0,-1 1-536,2 2 0,1 0 0,-2 1-1034,2 0 1,0 1 1033,2 2 0,1 0 0,-7-6 0,1-1 0,1 0 219,1-1 1,1 1-1,4-2-219,-6 1 0,4-1 0,3-1 0,0 1 0,0-1 0,-1 0 0,-3 1 0,0-1 0,0 0 0,0-1 0,1 1 0,2 0 40,-6-1 0,1 1 0,1 0 1,1-1-1,0 0 0,0 1 1,1-1-1,-1 1 0,0 0-40,0 0 0,0 0 0,-1 0 0,1 0 0,0 1 0,0-1 0,1 0 0,0 1 0,1-1-234,-3 0 0,1 1 0,1-1 0,0 0 0,0 1 0,1-1 0,-1 1 0,1-1 0,-1 1 0,-1-1 0,1 1 234,-1 0 0,1 0 0,-1 0 0,0 0 0,0 0 0,-1 0 0,1 0 0,-1 0 0,1 0 0,-1 0 52,4 0 1,1 0 0,-1 0 0,0 0 0,0 0 0,0 0 0,-1 0 0,-1 0 0,0 0-53,3 0 0,0 0 0,-1 0 0,-1 0 0,0 0 0,-1 0 0,0 0 28,0 0 1,0 0 0,-1 0 0,-1 0-1,2 0 1,-1 0-29,0 0 0,1-1 0,0 1 0,0-1 0,-1 0 0,-2 1 0,-2-1-69,5 1 1,-4 0-1,0 0 1,0-1 68,4 0 0,0 0 0,0 0 0,-5 0 0,3 1 0,-4 0 2058,7 0-2058,-12 0 0,2 0 0,0 0 1079,7 0 1,2 0-1080,-1 0 0,3 0 0,-1 0 0,-7 0 0,-1 0 0,-1 0 0,11 0 0,-3 0 0,-11 0 0,-2 0 1380,14 0-1380,-11 1 0,4 0 0,-1 0 0,3 0 0,-1-1 1638,7 1 0,-2 1-1348,-10-1 1,-2 1-291,2-2 0,0 0 0,3 2 0,-1-1 404,-1-1 0,-1 0-404,-4 0 0,-3 0 1204,4 3-1204,-7-3 0,-7 3 0,-5-3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56:01.846"/>
    </inkml:context>
    <inkml:brush xml:id="br0">
      <inkml:brushProperty name="width" value="0.05292" units="cm"/>
      <inkml:brushProperty name="height" value="0.05292" units="cm"/>
      <inkml:brushProperty name="color" value="#FF0000"/>
    </inkml:brush>
  </inkml:definitions>
  <inkml:trace contextRef="#ctx0" brushRef="#br0">6897 11871 24575,'8'0'0,"5"0"0,16 0 0,3 0 0,-7-1 0,8-2 0,3 1 0,-2 0-820,-3 0 1,-1 0 0,2 1 0,4-1 409,-5 0 0,4-1 1,2 0-1,1 0 1,1 0-1,1 1 0,-2-1 1,0 1-1,-3 1 0,-1 0 1,1 0-1,-1 0 1,0 0-1,1 0 0,1 1 1,1-1 160,-2 0 1,2-1-1,1 1 1,0 0 0,1 0-1,0-1 1,-1 1 0,-1 0-1,-1 0 1,-2 1 63,3-1 0,-1 1 0,-2 0 1,-1 0-1,1 1 0,0-1 1,1 0 184,0 0 0,1 0 0,0 0 0,0 0 0,1 0 0,0 0 0,0 0 0,1 0-253,-2 0 0,-1 0 0,1 0 0,0 0 0,1 0 0,0 0 0,0 0 0,1 0 0,0 0 253,-4 0 0,1 0 0,0 0 0,0 0 0,0 0 0,1 0 0,0 0 0,1 0 0,0 0 0,1 0 0,0 0-34,-4 0 1,0 0 0,1 0 0,1 0-1,1 0 1,0 0 0,0 0 0,0 0 0,0 0-1,-1 0 1,0 0 0,0 0 0,-2 0-1,0 0 1,-2 0 33,5 0 0,-2 0 0,-1 0 0,-1 0 0,0 0 0,0 0 0,-1 0 0,1 0 0,1 0 0,1 0 0,0 0 0,0 0 0,2 0 0,-1 0 0,1 0 0,0 0 0,0 0 0,0 0 0,-1 0 0,1 0 0,-1 0 0,1 0 0,1 0 0,-1 0 0,0 0 0,0 0 0,0 0 0,0 0 0,0 0 0,0 0 0,0 0 0,-2 0 0,-1 0 0,0 0 0,0 0 0,1 0 0,-1 0 0,0 0 0,1 0 0,0 0 0,0 0 0,1 0 0,1 0 0,0 0 0,2 0 0,-1 0 0,1 0 0,0 0 0,0 0 0,0 0 0,-2 0 0,-1 0 0,0 0 0,-3 0 0,5-1 0,-2 1 0,0-1 0,-2 0 0,-1 1 0,0-1 0,-2 0 0,0 1 0,9 0 0,-2 0 0,-1 0 0,-1-1 0,-1 1 82,3-2 1,-1-1 0,-1 0-1,-2 1-82,0 1 0,-1 1 0,2 0 0,-6-1 0,1 0 0,2-1 0,0 1 0,0 1 0,1-1 0,1 1 0,-1 0 0,1 1 0,-1-1 0,-2 0 0,0 0 0,0 0 0,0 0 0,-1 0 0,4 0 0,0 0 0,-1 0 0,0 0 0,-2 0 0,0 0 0,-1 0 0,0 0 471,4 0 0,-1 0 0,2 0-471,-5 0 0,1 0 0,1 0 0,2 0 0,0 0 0,-1 0 0,2 0 0,0 0 0,1 0 0,-2 0 0,-1 0 81,5 0 0,-3 0 0,1 0 1,1 0-82,-6 0 0,3 0 0,-1 0 0,1 0 0,-3 0 0,-2 0 0,6 0 0,-3 0 0,2 0 0,-6 0 0,2-1 0,1 1 0,1 0 0,2 1-58,-4-1 1,3 1-1,0-1 1,2 1-1,0 0 1,-1-1 0,-2 1-1,-1 0 58,6-1 0,-3 0 0,-1 0 0,1 0 0,4 1 0,-7-1 0,2 1 0,3-1 0,0 1 0,1 0 0,0-1 0,-2 1 0,0-1 0,-3 1 0,2-1 0,-3 0 0,-1 0 0,1 0 0,1 0 0,4 0 0,-5-1 0,3 0 0,2 0 0,1-1 0,2 1 0,0 0 0,0-1 0,-1 1 0,-1-1 0,-1 1 0,-3 0-198,6 0 1,-1 1 0,-3 0 0,0 0 0,0-1 0,1 1 0,1-1 197,-3 0 0,2-1 0,1 1 0,0-1 0,-1 0 0,0 0 0,-1 1 0,-3-1 0,-2 1 219,9 1 0,-4 0 0,-2 0 0,1 0-219,-2 0 0,-1 0 0,1 0 0,0 0 0,-1 0 0,3 1 0,0 0 0,-1 0 0,1 0 0,2-1 0,0 0 0,0 0 0,-1 1 0,-5-1 0,-2 1 0,0 0 0,-1 0 0,3-1 0,-2 0 0,1 0 0,1 0 0,0 0 0,-1 0 0,9 0 0,-2 0 1287,-10 0 1,-2 0-1288,1 0 0,-1 0 0,12 0 0,-8 0 0,-5 2 3276,-10-1-2700,8 4-576,5-2 0,-5 0 0,2-1 1638,-2 0 0,0 0-900,5-1 1,0 0-739,-5 0 0,-2-2 0,13 1 2916,1 0-2916,-22 0 0,4 0 0,-13 0 0</inkml:trace>
  <inkml:trace contextRef="#ctx0" brushRef="#br0" timeOffset="2107">9198 12810 24575,'31'0'0,"7"0"0,-19 0 0,5 0-547,1 0 1,8 0 0,3 0 0,3 0 0,-2 0 0,-3 0-110,-3 0 1,-3 0-1,1 0 1,0 0 0,4 0 245,-1 0 0,2 0 1,2 0-1,2 0 1,0 0-1,-1 0 0,-1 0 1,-2 0-138,2 0 1,-2 0 0,0 0 0,-1 0 0,0 0 0,2 0 453,-4 0 1,0 0 0,0 0 0,0 0-1,2 0 1,1 0 0,3 0 92,-6 0 0,2 0 0,2 0 0,1 0 0,0 0 0,2 0 0,0 0 0,0 0 0,0 0 0,0 0 0,0 0 0,-1 0-172,-2 0 1,-1 0-1,1 0 1,-1 0 0,1 0-1,0 0 1,-1 0 0,1 0-1,0 0 1,0 0 0,0 0-1,0 0 1,1 0 171,0 0 0,1 0 0,1 0 0,-1 0 0,1 0 0,0 0 0,-1 0 0,1 0 0,-1 0 0,0 0 0,-1 0 0,0 0 0,0 0 50,1 0 0,1 1 1,0-1-1,0 1 1,0 0-1,-2-1 1,0 1-1,-1 0 1,-2-1-1,-2 1 1,-1-1-51,9 0 0,-3 1 0,-3-1 0,0 0 0,2 0 0,0 1 0,1 0 0,1 1 0,0-1 0,-2 0 0,-1-1 0,-2 1 0,-2-1 0,-1 0 0,1-1 0,3 1 0,-2 0 0,2 0 0,2 0 0,0 0 0,1 0 0,0 0 0,-1 0 0,-3 0 0,4 0 0,-2 0 0,-1 0 0,0 0 0,0 0 0,1 0 0,-1 0 0,1 0 0,1 0 0,-1 0 0,0 0 0,-1 0 0,-1 0-33,5 0 0,-1 1 0,-2-1 0,-1 0 0,-1-1 33,-2 1 0,-3-1 0,1 0 0,0-1 475,8 1 0,1 0 0,0 0 0,-4 0-475,-5 0 0,-3-1 0,0 0 0,2 1 0,-1 0 0,-2 0 0,-1 1 0,-4 0 0,1 0 2249,-6 0-2249,-5 0 3276,8-2-2076,4 1-1200,9-1 0,6 2 1638,-17 0 0,1 0-1080,1 0 1,1 0-559,0 0 0,1 0 654,6 0 1,1 0-655,-1 0 0,-1 0 0,-6-1 0,0 2 0,10 0 0,-25 0 0,-3 1 0</inkml:trace>
  <inkml:trace contextRef="#ctx0" brushRef="#br0" timeOffset="12297">20619 11666 24575,'12'32'0,"-2"-9"0,11 7 0,-8-13 0,2 0 0,2 2 0,0-1-952,3 3 1,0-1 951,-5-3 0,-1-3 0,4 0 459,-12-11-459,-2-1 0,2 1 0,6 1 0,4-1 0,-2-1 1444,7-7-1444,-5-3 0,14-14 0,-10 5 0,2-2 0,7-2 0,1 0-204,-3 0 1,0 1 203,-4 6 0,1 1 0,-1 1-903,1 0 1,-1 0 902,4-3 0,-1 0 0,1-1 0,-3-1 0,-7 7 0,-1-1-78,1-5 0,-1 1 78,-1 1 0,-8 2 0,-2 5 0,-5 5 0</inkml:trace>
  <inkml:trace contextRef="#ctx0" brushRef="#br0" timeOffset="13176">20605 12393 24575,'16'29'0,"0"0"0,0 1 0,4 2 0,2 0 0,0-7 0,1-10 0,1-3-1093,-2 2 1,2 1 0,-1 0 700,10 0 0,0 0 392,-7-1 0,-1-1 0,-3-3 0,0 0 1256,8 4-1256,2-4 0,-9-2 663,-5-11-663,-12-4 0,-2-2 0,1-8 0,4-9 0,2-2 0,-1 6 0,2-3 0,-1 3 0,7-11 0,2 3 0,1 0 0,-8 12 0,0 2 645,2-2 0,0 1-645,-1 1 0,-2 0 0,9-8 0,-10 11 0,4 0 0,-7 1 0,-1 9 0,-3-3 0,-4 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56:30.519"/>
    </inkml:context>
    <inkml:brush xml:id="br0">
      <inkml:brushProperty name="width" value="0.05292" units="cm"/>
      <inkml:brushProperty name="height" value="0.05292" units="cm"/>
      <inkml:brushProperty name="color" value="#FF0000"/>
    </inkml:brush>
  </inkml:definitions>
  <inkml:trace contextRef="#ctx0" brushRef="#br0">10084 12723 24575,'21'6'0,"5"-3"0,-3 0 0,2-1 0,3-2 0,2 0-1093,-5 1 1,2 0 0,-1 0 228,4 0 0,2-1 44,-2 1 1,3 0 0,2 1 0,-2-2 429,0 1 1,-1-1 0,5-1 389,-5 1 0,5-1 0,2 0 0,1 0 0,-1 0 0,-2 0-484,-1 0 0,-1 0 0,-1-1 0,1 1 0,2 0 484,-5 0 0,1 0 0,1 0 0,0 0 0,1 0 0,1 0 0,0 0 0,-4 1 0,2-1 0,0 0 0,0 1 0,1-1 0,-1 0 0,0 1 0,0-1 0,-1 1-381,3 0 0,0 0 1,-1 0-1,-1 0 1,1 0-1,2 0 1,1 0 380,-4 0 0,2 0 0,1 0 0,1 0 0,1 0 0,-1 0 0,0 0 0,0 0 0,-2 0 0,-1 0-172,1 0 1,-1 0-1,-1 0 1,0 0 0,-1 0-1,0 0 1,1 0-1,1 0 172,-1 0 0,1 1 0,0-1 0,1 1 0,0 0 0,-1-1 0,0 1 0,-2 0 0,0-1-50,2 1 1,-1 0 0,-1 0 0,-1 0 0,0-1 0,1 2 0,-1-1 49,4 0 0,0 0 0,0 1 0,0 0 0,0 0 0,0 1 129,-3 0 0,0 1 0,0 0 1,0 1-1,-1-1 0,0 1 1,-1-2-130,5 0 0,-2 0 0,-1-1 0,1 1 0,0 0 75,3 1 1,1 2-1,1-1 1,-3 0 0,-2-2-76,4 0 0,-3-2 0,-2-1 0,3 1 0,-1-2 531,-8 0 1,1 0 0,-1 0-532,3 1 0,-1-1 1410,3-2 1,-2 0-1411,5 2 1150,-17-1 1,3 1-1151,12 3 0,3 2 0,-4 1 0,1 1 1321,4-1 0,0 1-1321,-4 1 0,1 0 0,2-5 0,4-1 0,-5-1 0,-4 2 0,1 0 0,-5-1 0,4 0 0,0 0 0,-3-1 0,5 1 0,-1-1 0,-5 1 0,1 0 0,-1 0 0,5 0 0,0-2 0,0 2 0,-1-2 1187,0 0 1,1-1-1188,-7 0 0,1-1 0,5 0-469,-4 0 1,6 0 0,3-1 0,1 0 0,-1 0 0,-1 1 0,-5 0 62,1-1 1,-4 1-1,0 1 1,3-2 405,0 1 0,4 0 0,0-1 0,1 1 0,-2 0 0,-3 0-119,6 1 1,-3 1 0,0 0 118,4 1 0,0 0 0,0-1 0,-1 0 0,-1 0 0,-1 0 213,-4 0 1,-1 1 0,-7 1-214,-5-1 0,-7 1 0,17 2 0,-16-1 0,24 0 0,-14-2 0,5 0 1638,-7 0 0,0 0 1345,15 0-2983,3 0 0,-12 0 0,-13 0 139,-8 2 1,-2-2-1,-2 2 1</inkml:trace>
  <inkml:trace contextRef="#ctx0" brushRef="#br0" timeOffset="1584">2836 12794 19130,'19'0'0,"0"0"0,3 0 0,2 0 0,8 0 0,3 0 0,0 0 0,2 0 0,-3 0 0,1 0 0,3 0 0,-6 0 0,1 0 0,1 0 0,3 0-547,-5 0 1,2 0 0,1 0 0,0 0 0,1 0 0,0 0-1,-1 0 1,0 0 0,0 0 0,1 0 0,0 0 0,0 0 237,-1 0 0,0 0 0,0 0 0,1 0 0,0 0 0,1 0 1,1 0 308,-5 0 0,1 0 0,1 0 0,0 0 0,0 0 0,1 0 0,0 0 0,0 0 0,1 0-65,-2 0 0,1 0 0,0 0 0,1 0 0,-1 0 0,1 0 0,1 0 1,0 0-1,1 0 0,1 0 65,-7 0 0,1 0 0,0 0 0,1-1 0,0 1 0,1 0 0,0 0 0,0 0 0,0 0 0,1 0 0,1 0 0,-1 0 0,1 0 0,0 1-88,-4-1 1,0 1-1,1-1 1,0 1-1,-1 0 1,2 0 0,-1 0-1,1 0 1,0 0-1,0-1 1,0 1 0,1 0-1,1 0 1,-1 0-1,1 0 1,0 0 0,1 0-1,0 0 88,-5-1 0,1 1 0,0-1 0,1 1 0,0-1 0,1 0 0,0 1 0,1-1 0,0 0 0,0 1 0,0-1 0,0 0 0,0 1 0,1-1 0,-1 0 0,-1 1 0,1-1 0,-1 0 0,0 1 0,0-1 0,-1 1 0,-1 0 0,0-1 0,-1 1 0,-1 0 0,5 0 0,0 0 0,-1 0 0,-1 1 0,-1-1 0,0 1 0,-1-1 0,0 1 0,0-1 0,0 1 0,1 0 0,-1-1 0,0 1 0,2-1 0,-1 0 0,1 1 0,2-1 0,-3 0 0,1 0 0,1 0 0,1 0 0,0-1 0,1 1 0,1 0 0,-1 0 0,1-1 0,0 1 0,-1 0 0,0-1 0,-1 1 0,0 0 0,-1-1 0,-2 1 0,0 0 0,-2 0 0,-1 0 0,-2 0 0,-2 0 0,13 1 0,-4 0 0,-3 0 0,-2 0 0,0 0 0,-1 0 0,2 0 0,2 0 0,-2-1 0,0 0 0,2 0 0,-1 0 0,1 0 0,0 0 0,0-1 0,0 1 0,-1 0 0,0 0 0,1 0 0,1 1 0,-1-1 0,0 1 0,0-1 0,0 1 0,-1-1 0,0 0 0,-1 0 0,6 0 0,-1 0 0,0 0 0,-1 0 0,0-1 0,-2 1 0,0 0 81,4 1 0,-1 0 0,-2 0 0,-1 0 0,0 1-81,0-1 0,0 0 0,-2 0 0,-4 0 1115,7 2 0,-4 0-1115,-6-2 0,-1 0 655,-1 0 0,-5-1 1,-10-1-1,-7 0 0</inkml:trace>
  <inkml:trace contextRef="#ctx0" brushRef="#br0" timeOffset="2483">12663 11918 8191,'6'5'0,"13"1"3276,11 0-2383,1-3 1,6-1-894,-6 0 0,2 1 0,2-1-379,-4-1 1,2-1-1,0 0 1,1 0 378,-5 1 0,1 0 0,0 0 0,1 0 0,1 0 0,2-1 0,3 0 0,1 0 0,-1 0 0,0 0 0,-3 0-276,3 0 0,-2 0 0,0 0 0,3 0 276,-7 0 0,3 0 0,0 0 0,1 0 0,1 0 0,-1 0 0,-2 0 0,3 0 0,-2 0 0,0 0 0,0 0 0,1 0 0,0 0 0,-4 0 0,1-1 0,0 1 0,1 0 0,0 0 0,0 0 0,1 1-247,-2-1 1,1 1-1,1 0 1,0-1 0,0 1-1,1 0 1,-1 0 0,0-1 246,0 1 0,0-1 0,0 0 0,0 0 0,0 0 0,0 0 0,0 0 0,1 1-37,1 0 1,0 0 0,-1 1-1,1-1 1,1 1 0,0 0 0,1-1-1,1 0 37,-6 0 0,2 0 0,1-1 0,1 1 0,0-1 0,0 1 0,0-1 0,-1 1 0,-1 0 0,-1-1 0,-1 1 0,6 1 0,-2 0 0,-2 0 0,0 0 0,0 0 0,1-1 0,1 1 0,-5 0 0,2-1 0,-1 0 0,2 1 0,-1-1 0,0 0 0,0 1 0,0-1 0,-2 1 53,7 0 0,-2 1 0,1 0 0,-1-1 0,-1 1 0,0 0 0,-1-1-53,2 0 0,-2 1 0,-1-1 0,1 0 0,0 0 0,1 0-13,-2-1 0,2 1 0,1 0 0,0 0 0,-2 0 0,-2-1 0,-3 0 13,3 1 0,-3-1 0,-2 0 0,-3 0 0,9-1 0,-4 0 451,-7 0 1,-3 0 0,0 0-1,-9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3702F-1870-3742-BF63-86C9A03D2174}" type="datetimeFigureOut">
              <a:rPr kumimoji="1" lang="zh-CN" altLang="en-US" smtClean="0"/>
              <a:t>2024/2/1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071CE-691F-0F47-8381-77D5EB6144B8}" type="slidenum">
              <a:rPr kumimoji="1" lang="zh-CN" altLang="en-US" smtClean="0"/>
              <a:t>‹#›</a:t>
            </a:fld>
            <a:endParaRPr kumimoji="1" lang="zh-CN" altLang="en-US"/>
          </a:p>
        </p:txBody>
      </p:sp>
    </p:spTree>
    <p:extLst>
      <p:ext uri="{BB962C8B-B14F-4D97-AF65-F5344CB8AC3E}">
        <p14:creationId xmlns:p14="http://schemas.microsoft.com/office/powerpoint/2010/main" val="94152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6F071CE-691F-0F47-8381-77D5EB6144B8}" type="slidenum">
              <a:rPr kumimoji="1" lang="zh-CN" altLang="en-US" smtClean="0"/>
              <a:t>2</a:t>
            </a:fld>
            <a:endParaRPr kumimoji="1" lang="zh-CN" altLang="en-US"/>
          </a:p>
        </p:txBody>
      </p:sp>
    </p:spTree>
    <p:extLst>
      <p:ext uri="{BB962C8B-B14F-4D97-AF65-F5344CB8AC3E}">
        <p14:creationId xmlns:p14="http://schemas.microsoft.com/office/powerpoint/2010/main" val="1591111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EC28E-F7B5-468B-E209-9B38B7793D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F2D60A-F5C1-E312-9DF3-DEEFC8135B5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BCA313D-2307-986A-B443-D5D865761439}"/>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96545883-B7A7-88F7-A7E6-706D4C6DBEBC}"/>
              </a:ext>
            </a:extLst>
          </p:cNvPr>
          <p:cNvSpPr>
            <a:spLocks noGrp="1"/>
          </p:cNvSpPr>
          <p:nvPr>
            <p:ph type="sldNum" sz="quarter" idx="10"/>
          </p:nvPr>
        </p:nvSpPr>
        <p:spPr/>
        <p:txBody>
          <a:bodyPr/>
          <a:lstStyle/>
          <a:p>
            <a:fld id="{86F071CE-691F-0F47-8381-77D5EB6144B8}" type="slidenum">
              <a:rPr kumimoji="1" lang="zh-CN" altLang="en-US" smtClean="0"/>
              <a:t>11</a:t>
            </a:fld>
            <a:endParaRPr kumimoji="1" lang="zh-CN" altLang="en-US"/>
          </a:p>
        </p:txBody>
      </p:sp>
    </p:spTree>
    <p:extLst>
      <p:ext uri="{BB962C8B-B14F-4D97-AF65-F5344CB8AC3E}">
        <p14:creationId xmlns:p14="http://schemas.microsoft.com/office/powerpoint/2010/main" val="720694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934D8-A514-E2CE-5F66-41D253A7F6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F19C7E-0905-71AC-E8FD-D2A5DE8C290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2E1E009-43C3-FA23-DCE1-E513B5F1961F}"/>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62B6AECA-915D-D5AD-B7EE-0A8907630B6B}"/>
              </a:ext>
            </a:extLst>
          </p:cNvPr>
          <p:cNvSpPr>
            <a:spLocks noGrp="1"/>
          </p:cNvSpPr>
          <p:nvPr>
            <p:ph type="sldNum" sz="quarter" idx="10"/>
          </p:nvPr>
        </p:nvSpPr>
        <p:spPr/>
        <p:txBody>
          <a:bodyPr/>
          <a:lstStyle/>
          <a:p>
            <a:fld id="{86F071CE-691F-0F47-8381-77D5EB6144B8}" type="slidenum">
              <a:rPr kumimoji="1" lang="zh-CN" altLang="en-US" smtClean="0"/>
              <a:t>12</a:t>
            </a:fld>
            <a:endParaRPr kumimoji="1" lang="zh-CN" altLang="en-US"/>
          </a:p>
        </p:txBody>
      </p:sp>
    </p:spTree>
    <p:extLst>
      <p:ext uri="{BB962C8B-B14F-4D97-AF65-F5344CB8AC3E}">
        <p14:creationId xmlns:p14="http://schemas.microsoft.com/office/powerpoint/2010/main" val="2261485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058CC-D1DD-5206-FFE3-79B5AC6C5D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5C0B46-D9B2-B411-1238-88361B51319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3AC561B-385A-82BF-CDCD-51A798F4246A}"/>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ED616ECC-C56B-242A-B87E-5D93303FC4A8}"/>
              </a:ext>
            </a:extLst>
          </p:cNvPr>
          <p:cNvSpPr>
            <a:spLocks noGrp="1"/>
          </p:cNvSpPr>
          <p:nvPr>
            <p:ph type="sldNum" sz="quarter" idx="10"/>
          </p:nvPr>
        </p:nvSpPr>
        <p:spPr/>
        <p:txBody>
          <a:bodyPr/>
          <a:lstStyle/>
          <a:p>
            <a:fld id="{86F071CE-691F-0F47-8381-77D5EB6144B8}" type="slidenum">
              <a:rPr kumimoji="1" lang="zh-CN" altLang="en-US" smtClean="0"/>
              <a:t>13</a:t>
            </a:fld>
            <a:endParaRPr kumimoji="1" lang="zh-CN" altLang="en-US"/>
          </a:p>
        </p:txBody>
      </p:sp>
    </p:spTree>
    <p:extLst>
      <p:ext uri="{BB962C8B-B14F-4D97-AF65-F5344CB8AC3E}">
        <p14:creationId xmlns:p14="http://schemas.microsoft.com/office/powerpoint/2010/main" val="974144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C2C49-759D-D0C5-5749-12D771AEC0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F53D42-9A89-EF35-3126-AD30C852BC6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54CE791-86CD-800D-786C-0988352CC761}"/>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E1FA649F-7EFA-5517-73C1-0998521C433E}"/>
              </a:ext>
            </a:extLst>
          </p:cNvPr>
          <p:cNvSpPr>
            <a:spLocks noGrp="1"/>
          </p:cNvSpPr>
          <p:nvPr>
            <p:ph type="sldNum" sz="quarter" idx="10"/>
          </p:nvPr>
        </p:nvSpPr>
        <p:spPr/>
        <p:txBody>
          <a:bodyPr/>
          <a:lstStyle/>
          <a:p>
            <a:fld id="{86F071CE-691F-0F47-8381-77D5EB6144B8}" type="slidenum">
              <a:rPr kumimoji="1" lang="zh-CN" altLang="en-US" smtClean="0"/>
              <a:t>14</a:t>
            </a:fld>
            <a:endParaRPr kumimoji="1" lang="zh-CN" altLang="en-US"/>
          </a:p>
        </p:txBody>
      </p:sp>
    </p:spTree>
    <p:extLst>
      <p:ext uri="{BB962C8B-B14F-4D97-AF65-F5344CB8AC3E}">
        <p14:creationId xmlns:p14="http://schemas.microsoft.com/office/powerpoint/2010/main" val="141279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09355-921E-8E6A-8AB9-B5E7B8FE02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9EC7B6-6301-0448-A248-5809D6A06E5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16906E8-3804-CA95-5198-9AD5F3A60571}"/>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7932CCC9-A008-DCC5-E600-A6302D7E8871}"/>
              </a:ext>
            </a:extLst>
          </p:cNvPr>
          <p:cNvSpPr>
            <a:spLocks noGrp="1"/>
          </p:cNvSpPr>
          <p:nvPr>
            <p:ph type="sldNum" sz="quarter" idx="10"/>
          </p:nvPr>
        </p:nvSpPr>
        <p:spPr/>
        <p:txBody>
          <a:bodyPr/>
          <a:lstStyle/>
          <a:p>
            <a:fld id="{86F071CE-691F-0F47-8381-77D5EB6144B8}" type="slidenum">
              <a:rPr kumimoji="1" lang="zh-CN" altLang="en-US" smtClean="0"/>
              <a:t>15</a:t>
            </a:fld>
            <a:endParaRPr kumimoji="1" lang="zh-CN" altLang="en-US"/>
          </a:p>
        </p:txBody>
      </p:sp>
    </p:spTree>
    <p:extLst>
      <p:ext uri="{BB962C8B-B14F-4D97-AF65-F5344CB8AC3E}">
        <p14:creationId xmlns:p14="http://schemas.microsoft.com/office/powerpoint/2010/main" val="841063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55903-D28D-B944-F288-592352549A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A3C5A5-6785-11A3-857F-9AE4C45A0C9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9C4FAB6-65C3-210D-C2F1-F2117BBD81CF}"/>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D54E7446-C96D-C3DA-4861-3BC90B8CFB00}"/>
              </a:ext>
            </a:extLst>
          </p:cNvPr>
          <p:cNvSpPr>
            <a:spLocks noGrp="1"/>
          </p:cNvSpPr>
          <p:nvPr>
            <p:ph type="sldNum" sz="quarter" idx="10"/>
          </p:nvPr>
        </p:nvSpPr>
        <p:spPr/>
        <p:txBody>
          <a:bodyPr/>
          <a:lstStyle/>
          <a:p>
            <a:fld id="{86F071CE-691F-0F47-8381-77D5EB6144B8}" type="slidenum">
              <a:rPr kumimoji="1" lang="zh-CN" altLang="en-US" smtClean="0"/>
              <a:t>16</a:t>
            </a:fld>
            <a:endParaRPr kumimoji="1" lang="zh-CN" altLang="en-US"/>
          </a:p>
        </p:txBody>
      </p:sp>
    </p:spTree>
    <p:extLst>
      <p:ext uri="{BB962C8B-B14F-4D97-AF65-F5344CB8AC3E}">
        <p14:creationId xmlns:p14="http://schemas.microsoft.com/office/powerpoint/2010/main" val="4129793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AD088-8B8E-55F4-7E91-8C886C0D15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3234C5-D1FD-71F9-4A74-2B6303DEB96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9D42F1B-EF92-A9BB-730E-A7EA7B411172}"/>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AE70D213-8BC3-619E-FF06-AA9A21E386AE}"/>
              </a:ext>
            </a:extLst>
          </p:cNvPr>
          <p:cNvSpPr>
            <a:spLocks noGrp="1"/>
          </p:cNvSpPr>
          <p:nvPr>
            <p:ph type="sldNum" sz="quarter" idx="10"/>
          </p:nvPr>
        </p:nvSpPr>
        <p:spPr/>
        <p:txBody>
          <a:bodyPr/>
          <a:lstStyle/>
          <a:p>
            <a:fld id="{86F071CE-691F-0F47-8381-77D5EB6144B8}" type="slidenum">
              <a:rPr kumimoji="1" lang="zh-CN" altLang="en-US" smtClean="0"/>
              <a:t>17</a:t>
            </a:fld>
            <a:endParaRPr kumimoji="1" lang="zh-CN" altLang="en-US"/>
          </a:p>
        </p:txBody>
      </p:sp>
    </p:spTree>
    <p:extLst>
      <p:ext uri="{BB962C8B-B14F-4D97-AF65-F5344CB8AC3E}">
        <p14:creationId xmlns:p14="http://schemas.microsoft.com/office/powerpoint/2010/main" val="324480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4F56B-A63C-92FF-99DD-C0A2EE625B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B3F672-BA53-7986-E5DA-7E7B7428831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672C829-C91A-9641-E57F-B3836E2ED929}"/>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F273160F-ABA5-43A4-AA01-DAF2F6CC90B3}"/>
              </a:ext>
            </a:extLst>
          </p:cNvPr>
          <p:cNvSpPr>
            <a:spLocks noGrp="1"/>
          </p:cNvSpPr>
          <p:nvPr>
            <p:ph type="sldNum" sz="quarter" idx="10"/>
          </p:nvPr>
        </p:nvSpPr>
        <p:spPr/>
        <p:txBody>
          <a:bodyPr/>
          <a:lstStyle/>
          <a:p>
            <a:fld id="{86F071CE-691F-0F47-8381-77D5EB6144B8}" type="slidenum">
              <a:rPr kumimoji="1" lang="zh-CN" altLang="en-US" smtClean="0"/>
              <a:t>18</a:t>
            </a:fld>
            <a:endParaRPr kumimoji="1" lang="zh-CN" altLang="en-US"/>
          </a:p>
        </p:txBody>
      </p:sp>
    </p:spTree>
    <p:extLst>
      <p:ext uri="{BB962C8B-B14F-4D97-AF65-F5344CB8AC3E}">
        <p14:creationId xmlns:p14="http://schemas.microsoft.com/office/powerpoint/2010/main" val="2352521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F583-1D73-4934-936B-69C2BF8AA3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E29709-F875-FC62-962F-A6A2BFE30BA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C7333E8-CA2B-D146-DA82-6C0951785442}"/>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B8E43E66-31CB-A6BB-3E96-93B10DFC0C7A}"/>
              </a:ext>
            </a:extLst>
          </p:cNvPr>
          <p:cNvSpPr>
            <a:spLocks noGrp="1"/>
          </p:cNvSpPr>
          <p:nvPr>
            <p:ph type="sldNum" sz="quarter" idx="10"/>
          </p:nvPr>
        </p:nvSpPr>
        <p:spPr/>
        <p:txBody>
          <a:bodyPr/>
          <a:lstStyle/>
          <a:p>
            <a:fld id="{86F071CE-691F-0F47-8381-77D5EB6144B8}" type="slidenum">
              <a:rPr kumimoji="1" lang="zh-CN" altLang="en-US" smtClean="0"/>
              <a:t>19</a:t>
            </a:fld>
            <a:endParaRPr kumimoji="1" lang="zh-CN" altLang="en-US"/>
          </a:p>
        </p:txBody>
      </p:sp>
    </p:spTree>
    <p:extLst>
      <p:ext uri="{BB962C8B-B14F-4D97-AF65-F5344CB8AC3E}">
        <p14:creationId xmlns:p14="http://schemas.microsoft.com/office/powerpoint/2010/main" val="1359556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EA92D-5B66-CA67-34D8-4CB3DD4898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48BEBA-0694-2781-0C83-2B7A6D06C20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6768A73-0F14-3787-A523-2DAA0390446A}"/>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AD85CB74-C114-4C69-631A-82B75AFA66C1}"/>
              </a:ext>
            </a:extLst>
          </p:cNvPr>
          <p:cNvSpPr>
            <a:spLocks noGrp="1"/>
          </p:cNvSpPr>
          <p:nvPr>
            <p:ph type="sldNum" sz="quarter" idx="10"/>
          </p:nvPr>
        </p:nvSpPr>
        <p:spPr/>
        <p:txBody>
          <a:bodyPr/>
          <a:lstStyle/>
          <a:p>
            <a:fld id="{86F071CE-691F-0F47-8381-77D5EB6144B8}" type="slidenum">
              <a:rPr kumimoji="1" lang="zh-CN" altLang="en-US" smtClean="0"/>
              <a:t>20</a:t>
            </a:fld>
            <a:endParaRPr kumimoji="1" lang="zh-CN" altLang="en-US"/>
          </a:p>
        </p:txBody>
      </p:sp>
    </p:spTree>
    <p:extLst>
      <p:ext uri="{BB962C8B-B14F-4D97-AF65-F5344CB8AC3E}">
        <p14:creationId xmlns:p14="http://schemas.microsoft.com/office/powerpoint/2010/main" val="259719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30102-89B5-0F66-2508-936B07B5AA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5BAB21-776C-95AF-ED18-FD1616184E5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4C5B538-5397-1755-27B6-AC0AD6CDB74E}"/>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85AA011E-92CE-0169-B409-731B6A179FBC}"/>
              </a:ext>
            </a:extLst>
          </p:cNvPr>
          <p:cNvSpPr>
            <a:spLocks noGrp="1"/>
          </p:cNvSpPr>
          <p:nvPr>
            <p:ph type="sldNum" sz="quarter" idx="10"/>
          </p:nvPr>
        </p:nvSpPr>
        <p:spPr/>
        <p:txBody>
          <a:bodyPr/>
          <a:lstStyle/>
          <a:p>
            <a:fld id="{86F071CE-691F-0F47-8381-77D5EB6144B8}" type="slidenum">
              <a:rPr kumimoji="1" lang="zh-CN" altLang="en-US" smtClean="0"/>
              <a:t>3</a:t>
            </a:fld>
            <a:endParaRPr kumimoji="1" lang="zh-CN" altLang="en-US"/>
          </a:p>
        </p:txBody>
      </p:sp>
    </p:spTree>
    <p:extLst>
      <p:ext uri="{BB962C8B-B14F-4D97-AF65-F5344CB8AC3E}">
        <p14:creationId xmlns:p14="http://schemas.microsoft.com/office/powerpoint/2010/main" val="3260978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AB201-D4F4-E89C-5184-7A8BD1DA43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6E5200-5BE4-CCAC-ABBE-74F17666F0F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75EFF8C-F74B-D20C-0E59-175CACEE5857}"/>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7F83BB37-EC37-9995-DFE4-997C0A59BBF0}"/>
              </a:ext>
            </a:extLst>
          </p:cNvPr>
          <p:cNvSpPr>
            <a:spLocks noGrp="1"/>
          </p:cNvSpPr>
          <p:nvPr>
            <p:ph type="sldNum" sz="quarter" idx="10"/>
          </p:nvPr>
        </p:nvSpPr>
        <p:spPr/>
        <p:txBody>
          <a:bodyPr/>
          <a:lstStyle/>
          <a:p>
            <a:fld id="{86F071CE-691F-0F47-8381-77D5EB6144B8}" type="slidenum">
              <a:rPr kumimoji="1" lang="zh-CN" altLang="en-US" smtClean="0"/>
              <a:t>21</a:t>
            </a:fld>
            <a:endParaRPr kumimoji="1" lang="zh-CN" altLang="en-US"/>
          </a:p>
        </p:txBody>
      </p:sp>
    </p:spTree>
    <p:extLst>
      <p:ext uri="{BB962C8B-B14F-4D97-AF65-F5344CB8AC3E}">
        <p14:creationId xmlns:p14="http://schemas.microsoft.com/office/powerpoint/2010/main" val="1762275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38945-8C64-328A-36D8-CAB515E396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A29BB2-0065-E3D1-4E90-F5A50ADBCF3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20EE3A1-EF2F-F413-CC8F-80A5573C2F95}"/>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476D921B-84F0-D092-BAB8-819403065FAD}"/>
              </a:ext>
            </a:extLst>
          </p:cNvPr>
          <p:cNvSpPr>
            <a:spLocks noGrp="1"/>
          </p:cNvSpPr>
          <p:nvPr>
            <p:ph type="sldNum" sz="quarter" idx="10"/>
          </p:nvPr>
        </p:nvSpPr>
        <p:spPr/>
        <p:txBody>
          <a:bodyPr/>
          <a:lstStyle/>
          <a:p>
            <a:fld id="{86F071CE-691F-0F47-8381-77D5EB6144B8}" type="slidenum">
              <a:rPr kumimoji="1" lang="zh-CN" altLang="en-US" smtClean="0"/>
              <a:t>22</a:t>
            </a:fld>
            <a:endParaRPr kumimoji="1" lang="zh-CN" altLang="en-US"/>
          </a:p>
        </p:txBody>
      </p:sp>
    </p:spTree>
    <p:extLst>
      <p:ext uri="{BB962C8B-B14F-4D97-AF65-F5344CB8AC3E}">
        <p14:creationId xmlns:p14="http://schemas.microsoft.com/office/powerpoint/2010/main" val="772986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4E77B-4265-CBB7-0907-42E77E8766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D92A50-9133-DCD3-7279-DF497713208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5D8EC88-AD1A-C35F-E96E-C6C15D7CE29D}"/>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C46AFD39-CEB0-67EC-3A65-E8540EE6100A}"/>
              </a:ext>
            </a:extLst>
          </p:cNvPr>
          <p:cNvSpPr>
            <a:spLocks noGrp="1"/>
          </p:cNvSpPr>
          <p:nvPr>
            <p:ph type="sldNum" sz="quarter" idx="10"/>
          </p:nvPr>
        </p:nvSpPr>
        <p:spPr/>
        <p:txBody>
          <a:bodyPr/>
          <a:lstStyle/>
          <a:p>
            <a:fld id="{86F071CE-691F-0F47-8381-77D5EB6144B8}" type="slidenum">
              <a:rPr kumimoji="1" lang="zh-CN" altLang="en-US" smtClean="0"/>
              <a:t>23</a:t>
            </a:fld>
            <a:endParaRPr kumimoji="1" lang="zh-CN" altLang="en-US"/>
          </a:p>
        </p:txBody>
      </p:sp>
    </p:spTree>
    <p:extLst>
      <p:ext uri="{BB962C8B-B14F-4D97-AF65-F5344CB8AC3E}">
        <p14:creationId xmlns:p14="http://schemas.microsoft.com/office/powerpoint/2010/main" val="559612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21E2-7EA4-8B31-7395-FE489DF64F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AD4DE1-4E76-582B-7499-5A098E6BF95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47A1204-7768-FFE9-1B30-A7743A43C4F3}"/>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A7E7F003-72F7-E6BD-B307-F08931EA4719}"/>
              </a:ext>
            </a:extLst>
          </p:cNvPr>
          <p:cNvSpPr>
            <a:spLocks noGrp="1"/>
          </p:cNvSpPr>
          <p:nvPr>
            <p:ph type="sldNum" sz="quarter" idx="10"/>
          </p:nvPr>
        </p:nvSpPr>
        <p:spPr/>
        <p:txBody>
          <a:bodyPr/>
          <a:lstStyle/>
          <a:p>
            <a:fld id="{86F071CE-691F-0F47-8381-77D5EB6144B8}" type="slidenum">
              <a:rPr kumimoji="1" lang="zh-CN" altLang="en-US" smtClean="0"/>
              <a:t>24</a:t>
            </a:fld>
            <a:endParaRPr kumimoji="1" lang="zh-CN" altLang="en-US"/>
          </a:p>
        </p:txBody>
      </p:sp>
    </p:spTree>
    <p:extLst>
      <p:ext uri="{BB962C8B-B14F-4D97-AF65-F5344CB8AC3E}">
        <p14:creationId xmlns:p14="http://schemas.microsoft.com/office/powerpoint/2010/main" val="3077713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43D9B-9ACB-D812-4034-E706CD46C1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824A61-F7BF-900A-A817-EFAF84CDAF7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4987CD4-D3F1-863E-9CE7-E8BADEB8741F}"/>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722421F1-2CC2-3A73-E75B-673846F25F02}"/>
              </a:ext>
            </a:extLst>
          </p:cNvPr>
          <p:cNvSpPr>
            <a:spLocks noGrp="1"/>
          </p:cNvSpPr>
          <p:nvPr>
            <p:ph type="sldNum" sz="quarter" idx="10"/>
          </p:nvPr>
        </p:nvSpPr>
        <p:spPr/>
        <p:txBody>
          <a:bodyPr/>
          <a:lstStyle/>
          <a:p>
            <a:fld id="{86F071CE-691F-0F47-8381-77D5EB6144B8}" type="slidenum">
              <a:rPr kumimoji="1" lang="zh-CN" altLang="en-US" smtClean="0"/>
              <a:t>25</a:t>
            </a:fld>
            <a:endParaRPr kumimoji="1" lang="zh-CN" altLang="en-US"/>
          </a:p>
        </p:txBody>
      </p:sp>
    </p:spTree>
    <p:extLst>
      <p:ext uri="{BB962C8B-B14F-4D97-AF65-F5344CB8AC3E}">
        <p14:creationId xmlns:p14="http://schemas.microsoft.com/office/powerpoint/2010/main" val="1441341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4660A-BEC8-91D4-E3F8-16DB0A0778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ADE669-F8F6-45F7-CDB7-3BE6103F584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4008579-CC0B-BF47-F074-680AED1E205D}"/>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80DB9596-8756-4889-4397-4E4B77F165A5}"/>
              </a:ext>
            </a:extLst>
          </p:cNvPr>
          <p:cNvSpPr>
            <a:spLocks noGrp="1"/>
          </p:cNvSpPr>
          <p:nvPr>
            <p:ph type="sldNum" sz="quarter" idx="10"/>
          </p:nvPr>
        </p:nvSpPr>
        <p:spPr/>
        <p:txBody>
          <a:bodyPr/>
          <a:lstStyle/>
          <a:p>
            <a:fld id="{86F071CE-691F-0F47-8381-77D5EB6144B8}" type="slidenum">
              <a:rPr kumimoji="1" lang="zh-CN" altLang="en-US" smtClean="0"/>
              <a:t>26</a:t>
            </a:fld>
            <a:endParaRPr kumimoji="1" lang="zh-CN" altLang="en-US"/>
          </a:p>
        </p:txBody>
      </p:sp>
    </p:spTree>
    <p:extLst>
      <p:ext uri="{BB962C8B-B14F-4D97-AF65-F5344CB8AC3E}">
        <p14:creationId xmlns:p14="http://schemas.microsoft.com/office/powerpoint/2010/main" val="3158135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BC565-8B79-EB0B-6ED8-6263A46287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2D09A8-DAF3-48DA-97F4-2802FA11651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F227D44-69B2-F264-AEF9-BA75FDE9E337}"/>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079CB00F-9807-4219-646E-4FC102FFC350}"/>
              </a:ext>
            </a:extLst>
          </p:cNvPr>
          <p:cNvSpPr>
            <a:spLocks noGrp="1"/>
          </p:cNvSpPr>
          <p:nvPr>
            <p:ph type="sldNum" sz="quarter" idx="10"/>
          </p:nvPr>
        </p:nvSpPr>
        <p:spPr/>
        <p:txBody>
          <a:bodyPr/>
          <a:lstStyle/>
          <a:p>
            <a:fld id="{86F071CE-691F-0F47-8381-77D5EB6144B8}" type="slidenum">
              <a:rPr kumimoji="1" lang="zh-CN" altLang="en-US" smtClean="0"/>
              <a:t>27</a:t>
            </a:fld>
            <a:endParaRPr kumimoji="1" lang="zh-CN" altLang="en-US"/>
          </a:p>
        </p:txBody>
      </p:sp>
    </p:spTree>
    <p:extLst>
      <p:ext uri="{BB962C8B-B14F-4D97-AF65-F5344CB8AC3E}">
        <p14:creationId xmlns:p14="http://schemas.microsoft.com/office/powerpoint/2010/main" val="3986623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A34AE-75D4-CE5E-841C-090D2E5EFE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B70EF0-2411-0D6A-DC5F-727FED8A7DC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AD06408-3D57-B2A9-C3AD-CD526B6ED746}"/>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B2D0756B-3976-696B-79D0-D745BF8ECBB9}"/>
              </a:ext>
            </a:extLst>
          </p:cNvPr>
          <p:cNvSpPr>
            <a:spLocks noGrp="1"/>
          </p:cNvSpPr>
          <p:nvPr>
            <p:ph type="sldNum" sz="quarter" idx="10"/>
          </p:nvPr>
        </p:nvSpPr>
        <p:spPr/>
        <p:txBody>
          <a:bodyPr/>
          <a:lstStyle/>
          <a:p>
            <a:fld id="{86F071CE-691F-0F47-8381-77D5EB6144B8}" type="slidenum">
              <a:rPr kumimoji="1" lang="zh-CN" altLang="en-US" smtClean="0"/>
              <a:t>28</a:t>
            </a:fld>
            <a:endParaRPr kumimoji="1" lang="zh-CN" altLang="en-US"/>
          </a:p>
        </p:txBody>
      </p:sp>
    </p:spTree>
    <p:extLst>
      <p:ext uri="{BB962C8B-B14F-4D97-AF65-F5344CB8AC3E}">
        <p14:creationId xmlns:p14="http://schemas.microsoft.com/office/powerpoint/2010/main" val="103557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B317D-1524-A50F-4DBC-2971A10320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B2757D-58BD-0743-1A99-90EF4FB9F15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971C809-92A8-B590-776A-CEED3B542BE3}"/>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A6834E67-790A-08A4-8AFC-BC1F76D00C58}"/>
              </a:ext>
            </a:extLst>
          </p:cNvPr>
          <p:cNvSpPr>
            <a:spLocks noGrp="1"/>
          </p:cNvSpPr>
          <p:nvPr>
            <p:ph type="sldNum" sz="quarter" idx="10"/>
          </p:nvPr>
        </p:nvSpPr>
        <p:spPr/>
        <p:txBody>
          <a:bodyPr/>
          <a:lstStyle/>
          <a:p>
            <a:fld id="{86F071CE-691F-0F47-8381-77D5EB6144B8}" type="slidenum">
              <a:rPr kumimoji="1" lang="zh-CN" altLang="en-US" smtClean="0"/>
              <a:t>4</a:t>
            </a:fld>
            <a:endParaRPr kumimoji="1" lang="zh-CN" altLang="en-US"/>
          </a:p>
        </p:txBody>
      </p:sp>
    </p:spTree>
    <p:extLst>
      <p:ext uri="{BB962C8B-B14F-4D97-AF65-F5344CB8AC3E}">
        <p14:creationId xmlns:p14="http://schemas.microsoft.com/office/powerpoint/2010/main" val="57664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85310-45B4-F79D-CEBD-0AF43ADA29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07C658-034F-4731-B684-36121DF9CF1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D2AC82B-F002-AE6E-EC10-49395042CA70}"/>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69735AFF-6923-5B40-59A0-6B577AB04E54}"/>
              </a:ext>
            </a:extLst>
          </p:cNvPr>
          <p:cNvSpPr>
            <a:spLocks noGrp="1"/>
          </p:cNvSpPr>
          <p:nvPr>
            <p:ph type="sldNum" sz="quarter" idx="10"/>
          </p:nvPr>
        </p:nvSpPr>
        <p:spPr/>
        <p:txBody>
          <a:bodyPr/>
          <a:lstStyle/>
          <a:p>
            <a:fld id="{86F071CE-691F-0F47-8381-77D5EB6144B8}" type="slidenum">
              <a:rPr kumimoji="1" lang="zh-CN" altLang="en-US" smtClean="0"/>
              <a:t>5</a:t>
            </a:fld>
            <a:endParaRPr kumimoji="1" lang="zh-CN" altLang="en-US"/>
          </a:p>
        </p:txBody>
      </p:sp>
    </p:spTree>
    <p:extLst>
      <p:ext uri="{BB962C8B-B14F-4D97-AF65-F5344CB8AC3E}">
        <p14:creationId xmlns:p14="http://schemas.microsoft.com/office/powerpoint/2010/main" val="258963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EF606-1E9F-B784-0C2B-18D8D51E73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C1790DD-41F9-F5BD-6472-DC63EE2AC2E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FCD69F5-4A15-366D-ED43-41E697187DA1}"/>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BF4D6BE0-741C-28CF-4677-EF8BA70F5906}"/>
              </a:ext>
            </a:extLst>
          </p:cNvPr>
          <p:cNvSpPr>
            <a:spLocks noGrp="1"/>
          </p:cNvSpPr>
          <p:nvPr>
            <p:ph type="sldNum" sz="quarter" idx="10"/>
          </p:nvPr>
        </p:nvSpPr>
        <p:spPr/>
        <p:txBody>
          <a:bodyPr/>
          <a:lstStyle/>
          <a:p>
            <a:fld id="{86F071CE-691F-0F47-8381-77D5EB6144B8}" type="slidenum">
              <a:rPr kumimoji="1" lang="zh-CN" altLang="en-US" smtClean="0"/>
              <a:t>6</a:t>
            </a:fld>
            <a:endParaRPr kumimoji="1" lang="zh-CN" altLang="en-US"/>
          </a:p>
        </p:txBody>
      </p:sp>
    </p:spTree>
    <p:extLst>
      <p:ext uri="{BB962C8B-B14F-4D97-AF65-F5344CB8AC3E}">
        <p14:creationId xmlns:p14="http://schemas.microsoft.com/office/powerpoint/2010/main" val="2295741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D7988-5125-4840-1554-940DFEF666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926EBE-4865-EC1E-58AD-479975292CB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1F382D8-D3A8-C8BA-3991-B8A962C82C7D}"/>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9F0D5D94-ECD3-2CA2-6C2E-766F094558E8}"/>
              </a:ext>
            </a:extLst>
          </p:cNvPr>
          <p:cNvSpPr>
            <a:spLocks noGrp="1"/>
          </p:cNvSpPr>
          <p:nvPr>
            <p:ph type="sldNum" sz="quarter" idx="10"/>
          </p:nvPr>
        </p:nvSpPr>
        <p:spPr/>
        <p:txBody>
          <a:bodyPr/>
          <a:lstStyle/>
          <a:p>
            <a:fld id="{86F071CE-691F-0F47-8381-77D5EB6144B8}" type="slidenum">
              <a:rPr kumimoji="1" lang="zh-CN" altLang="en-US" smtClean="0"/>
              <a:t>7</a:t>
            </a:fld>
            <a:endParaRPr kumimoji="1" lang="zh-CN" altLang="en-US"/>
          </a:p>
        </p:txBody>
      </p:sp>
    </p:spTree>
    <p:extLst>
      <p:ext uri="{BB962C8B-B14F-4D97-AF65-F5344CB8AC3E}">
        <p14:creationId xmlns:p14="http://schemas.microsoft.com/office/powerpoint/2010/main" val="112041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61A7E-871B-3C78-4981-73C2CBAE66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395614-3B6B-BA3A-98D9-6023B5FA75C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C6BEFCB-D789-2ECE-71FF-03F190AA87B5}"/>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8749C3C4-04EE-E656-FFE5-36BEB5F9DA83}"/>
              </a:ext>
            </a:extLst>
          </p:cNvPr>
          <p:cNvSpPr>
            <a:spLocks noGrp="1"/>
          </p:cNvSpPr>
          <p:nvPr>
            <p:ph type="sldNum" sz="quarter" idx="10"/>
          </p:nvPr>
        </p:nvSpPr>
        <p:spPr/>
        <p:txBody>
          <a:bodyPr/>
          <a:lstStyle/>
          <a:p>
            <a:fld id="{86F071CE-691F-0F47-8381-77D5EB6144B8}" type="slidenum">
              <a:rPr kumimoji="1" lang="zh-CN" altLang="en-US" smtClean="0"/>
              <a:t>8</a:t>
            </a:fld>
            <a:endParaRPr kumimoji="1" lang="zh-CN" altLang="en-US"/>
          </a:p>
        </p:txBody>
      </p:sp>
    </p:spTree>
    <p:extLst>
      <p:ext uri="{BB962C8B-B14F-4D97-AF65-F5344CB8AC3E}">
        <p14:creationId xmlns:p14="http://schemas.microsoft.com/office/powerpoint/2010/main" val="2820410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1DEE0-3DD7-73C1-6D0B-F7C84825C1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9BEED6-F226-F000-3E84-CC8D5489487A}"/>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B9CB746E-871E-16A3-EA2C-1DFC22CBA781}"/>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01BCAC12-8FA7-BF3A-5013-4859AB960C26}"/>
              </a:ext>
            </a:extLst>
          </p:cNvPr>
          <p:cNvSpPr>
            <a:spLocks noGrp="1"/>
          </p:cNvSpPr>
          <p:nvPr>
            <p:ph type="sldNum" sz="quarter" idx="10"/>
          </p:nvPr>
        </p:nvSpPr>
        <p:spPr/>
        <p:txBody>
          <a:bodyPr/>
          <a:lstStyle/>
          <a:p>
            <a:fld id="{86F071CE-691F-0F47-8381-77D5EB6144B8}" type="slidenum">
              <a:rPr kumimoji="1" lang="zh-CN" altLang="en-US" smtClean="0"/>
              <a:t>9</a:t>
            </a:fld>
            <a:endParaRPr kumimoji="1" lang="zh-CN" altLang="en-US"/>
          </a:p>
        </p:txBody>
      </p:sp>
    </p:spTree>
    <p:extLst>
      <p:ext uri="{BB962C8B-B14F-4D97-AF65-F5344CB8AC3E}">
        <p14:creationId xmlns:p14="http://schemas.microsoft.com/office/powerpoint/2010/main" val="2122497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7D1BB-564C-F195-385C-3BBE80AE90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F51B6A-B298-FE30-4950-2FAD7418DDE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0543E59-9CD2-2721-2E0C-BB9536D9DE33}"/>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id="{B7AD1D44-E90C-3CB6-17C0-83E84612A15A}"/>
              </a:ext>
            </a:extLst>
          </p:cNvPr>
          <p:cNvSpPr>
            <a:spLocks noGrp="1"/>
          </p:cNvSpPr>
          <p:nvPr>
            <p:ph type="sldNum" sz="quarter" idx="10"/>
          </p:nvPr>
        </p:nvSpPr>
        <p:spPr/>
        <p:txBody>
          <a:bodyPr/>
          <a:lstStyle/>
          <a:p>
            <a:fld id="{86F071CE-691F-0F47-8381-77D5EB6144B8}" type="slidenum">
              <a:rPr kumimoji="1" lang="zh-CN" altLang="en-US" smtClean="0"/>
              <a:t>10</a:t>
            </a:fld>
            <a:endParaRPr kumimoji="1" lang="zh-CN" altLang="en-US"/>
          </a:p>
        </p:txBody>
      </p:sp>
    </p:spTree>
    <p:extLst>
      <p:ext uri="{BB962C8B-B14F-4D97-AF65-F5344CB8AC3E}">
        <p14:creationId xmlns:p14="http://schemas.microsoft.com/office/powerpoint/2010/main" val="2662125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E75252C7-669E-134B-8E00-8AB00007B084}" type="datetimeFigureOut">
              <a:rPr kumimoji="1" lang="zh-CN" altLang="en-US" smtClean="0"/>
              <a:t>2024/2/1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2039695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E75252C7-669E-134B-8E00-8AB00007B084}" type="datetimeFigureOut">
              <a:rPr kumimoji="1" lang="zh-CN" altLang="en-US" smtClean="0"/>
              <a:t>2024/2/1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137645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1"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E75252C7-669E-134B-8E00-8AB00007B084}" type="datetimeFigureOut">
              <a:rPr kumimoji="1" lang="zh-CN" altLang="en-US" smtClean="0"/>
              <a:t>2024/2/1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1388936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E75252C7-669E-134B-8E00-8AB00007B084}" type="datetimeFigureOut">
              <a:rPr kumimoji="1" lang="zh-CN" altLang="en-US" smtClean="0"/>
              <a:t>2024/2/1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88057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4500"/>
            </a:lvl1pPr>
          </a:lstStyle>
          <a:p>
            <a:r>
              <a:rPr kumimoji="1"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E75252C7-669E-134B-8E00-8AB00007B084}" type="datetimeFigureOut">
              <a:rPr kumimoji="1" lang="zh-CN" altLang="en-US" smtClean="0"/>
              <a:t>2024/2/1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153339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E75252C7-669E-134B-8E00-8AB00007B084}" type="datetimeFigureOut">
              <a:rPr kumimoji="1" lang="zh-CN" altLang="en-US" smtClean="0"/>
              <a:t>2024/2/1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1887176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E75252C7-669E-134B-8E00-8AB00007B084}" type="datetimeFigureOut">
              <a:rPr kumimoji="1" lang="zh-CN" altLang="en-US" smtClean="0"/>
              <a:t>2024/2/1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1583906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E75252C7-669E-134B-8E00-8AB00007B084}" type="datetimeFigureOut">
              <a:rPr kumimoji="1" lang="zh-CN" altLang="en-US" smtClean="0"/>
              <a:t>2024/2/1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51172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5252C7-669E-134B-8E00-8AB00007B084}" type="datetimeFigureOut">
              <a:rPr kumimoji="1" lang="zh-CN" altLang="en-US" smtClean="0"/>
              <a:t>2024/2/1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2086578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kumimoji="1"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E75252C7-669E-134B-8E00-8AB00007B084}" type="datetimeFigureOut">
              <a:rPr kumimoji="1" lang="zh-CN" altLang="en-US" smtClean="0"/>
              <a:t>2024/2/1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715734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kumimoji="1"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zh-CN" altLang="en-US"/>
              <a:t>将图片拖动到占位符，或单击添加图标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E75252C7-669E-134B-8E00-8AB00007B084}" type="datetimeFigureOut">
              <a:rPr kumimoji="1" lang="zh-CN" altLang="en-US" smtClean="0"/>
              <a:t>2024/2/1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1290590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75252C7-669E-134B-8E00-8AB00007B084}" type="datetimeFigureOut">
              <a:rPr kumimoji="1" lang="zh-CN" altLang="en-US" smtClean="0"/>
              <a:t>2024/2/1</a:t>
            </a:fld>
            <a:endParaRPr kumimoji="1"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1BCE99D-61FD-AB47-B494-4C7B6C2F1492}" type="slidenum">
              <a:rPr kumimoji="1" lang="zh-CN" altLang="en-US" smtClean="0"/>
              <a:t>‹#›</a:t>
            </a:fld>
            <a:endParaRPr kumimoji="1" lang="zh-CN" altLang="en-US"/>
          </a:p>
        </p:txBody>
      </p:sp>
    </p:spTree>
    <p:extLst>
      <p:ext uri="{BB962C8B-B14F-4D97-AF65-F5344CB8AC3E}">
        <p14:creationId xmlns:p14="http://schemas.microsoft.com/office/powerpoint/2010/main" val="152828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customXml" Target="../ink/ink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customXml" Target="../ink/ink9.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customXml" Target="../ink/ink10.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customXml" Target="../ink/ink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customXml" Target="../ink/ink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ustomXml" Target="../ink/ink5.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034432" y="3418885"/>
            <a:ext cx="10123136" cy="3060811"/>
          </a:xfrm>
        </p:spPr>
        <p:txBody>
          <a:bodyPr>
            <a:normAutofit fontScale="92500" lnSpcReduction="10000"/>
          </a:bodyPr>
          <a:lstStyle/>
          <a:p>
            <a:endParaRPr kumimoji="1" lang="en-US" altLang="zh-CN" sz="675" dirty="0">
              <a:latin typeface="Century Gothic" charset="0"/>
              <a:ea typeface="Century Gothic" charset="0"/>
              <a:cs typeface="Century Gothic" charset="0"/>
            </a:endParaRPr>
          </a:p>
          <a:p>
            <a:r>
              <a:rPr lang="en-US" altLang="zh-CN" b="1" i="0" dirty="0">
                <a:solidFill>
                  <a:srgbClr val="006600"/>
                </a:solidFill>
                <a:effectLst/>
                <a:latin typeface="HelveticaNeue Regular"/>
              </a:rPr>
              <a:t>IEEE Transactions on Knowledge and Data Engineering</a:t>
            </a:r>
          </a:p>
          <a:p>
            <a:r>
              <a:rPr lang="en-US" altLang="zh-CN" b="1" i="0" dirty="0">
                <a:solidFill>
                  <a:srgbClr val="006600"/>
                </a:solidFill>
                <a:effectLst/>
                <a:latin typeface="HelveticaNeue Regular"/>
              </a:rPr>
              <a:t>Oct 2023</a:t>
            </a:r>
          </a:p>
          <a:p>
            <a:endParaRPr kumimoji="1" lang="en-US" altLang="zh-CN" dirty="0">
              <a:latin typeface="Helvetica Neue" panose="02000503000000020004" pitchFamily="2" charset="0"/>
              <a:ea typeface="Helvetica Neue" panose="02000503000000020004" pitchFamily="2" charset="0"/>
              <a:cs typeface="Helvetica Neue" panose="02000503000000020004" pitchFamily="2" charset="0"/>
            </a:endParaRPr>
          </a:p>
          <a:p>
            <a:r>
              <a:rPr kumimoji="1" lang="en-US" altLang="zh-CN" dirty="0">
                <a:latin typeface="Helvetica Neue" panose="02000503000000020004" pitchFamily="2" charset="0"/>
                <a:ea typeface="Helvetica Neue" panose="02000503000000020004" pitchFamily="2" charset="0"/>
                <a:cs typeface="Helvetica Neue" panose="02000503000000020004" pitchFamily="2" charset="0"/>
              </a:rPr>
              <a:t>Hao </a:t>
            </a:r>
            <a:r>
              <a:rPr kumimoji="1" lang="en-US" altLang="zh-CN" dirty="0" err="1">
                <a:latin typeface="Helvetica Neue" panose="02000503000000020004" pitchFamily="2" charset="0"/>
                <a:ea typeface="Helvetica Neue" panose="02000503000000020004" pitchFamily="2" charset="0"/>
                <a:cs typeface="Helvetica Neue" panose="02000503000000020004" pitchFamily="2" charset="0"/>
              </a:rPr>
              <a:t>Xue</a:t>
            </a:r>
            <a:r>
              <a:rPr kumimoji="1" lang="en-US" altLang="zh-CN" dirty="0">
                <a:latin typeface="Helvetica Neue" panose="02000503000000020004" pitchFamily="2" charset="0"/>
                <a:ea typeface="Helvetica Neue" panose="02000503000000020004" pitchFamily="2" charset="0"/>
                <a:cs typeface="Helvetica Neue" panose="02000503000000020004" pitchFamily="2" charset="0"/>
              </a:rPr>
              <a:t>, Flora D. Salim</a:t>
            </a:r>
          </a:p>
          <a:p>
            <a:r>
              <a:rPr kumimoji="1" lang="en-US" altLang="zh-CN" dirty="0">
                <a:latin typeface="Helvetica Neue" panose="02000503000000020004" pitchFamily="2" charset="0"/>
                <a:ea typeface="Helvetica Neue" panose="02000503000000020004" pitchFamily="2" charset="0"/>
                <a:cs typeface="Helvetica Neue" panose="02000503000000020004" pitchFamily="2" charset="0"/>
              </a:rPr>
              <a:t> </a:t>
            </a:r>
          </a:p>
          <a:p>
            <a:r>
              <a:rPr kumimoji="1" lang="en-US" altLang="zh-CN" dirty="0">
                <a:latin typeface="Helvetica Neue" panose="02000503000000020004" pitchFamily="2" charset="0"/>
                <a:ea typeface="Helvetica Neue" panose="02000503000000020004" pitchFamily="2" charset="0"/>
                <a:cs typeface="Helvetica Neue" panose="02000503000000020004" pitchFamily="2" charset="0"/>
              </a:rPr>
              <a:t>School of Computer Science and Engineering, </a:t>
            </a:r>
          </a:p>
          <a:p>
            <a:r>
              <a:rPr kumimoji="1" lang="en-US" altLang="zh-CN" dirty="0">
                <a:latin typeface="Helvetica Neue" panose="02000503000000020004" pitchFamily="2" charset="0"/>
                <a:ea typeface="Helvetica Neue" panose="02000503000000020004" pitchFamily="2" charset="0"/>
                <a:cs typeface="Helvetica Neue" panose="02000503000000020004" pitchFamily="2" charset="0"/>
              </a:rPr>
              <a:t>University of New South Wales, Sydney, Australia</a:t>
            </a:r>
          </a:p>
          <a:p>
            <a:endParaRPr kumimoji="1" lang="en-US" altLang="zh-CN" dirty="0">
              <a:latin typeface="Helvetica Neue" panose="02000503000000020004" pitchFamily="2" charset="0"/>
              <a:ea typeface="Helvetica Neue" panose="02000503000000020004" pitchFamily="2" charset="0"/>
              <a:cs typeface="Helvetica Neue" panose="02000503000000020004" pitchFamily="2" charset="0"/>
            </a:endParaRPr>
          </a:p>
          <a:p>
            <a:r>
              <a:rPr kumimoji="1" lang="en-US" altLang="zh-CN" dirty="0">
                <a:latin typeface="Helvetica Neue" panose="02000503000000020004" pitchFamily="2" charset="0"/>
                <a:ea typeface="Helvetica Neue" panose="02000503000000020004" pitchFamily="2" charset="0"/>
                <a:cs typeface="Helvetica Neue" panose="02000503000000020004" pitchFamily="2" charset="0"/>
              </a:rPr>
              <a:t>2024/2/1</a:t>
            </a:r>
          </a:p>
        </p:txBody>
      </p:sp>
      <p:sp>
        <p:nvSpPr>
          <p:cNvPr id="4" name="圆角矩形 3"/>
          <p:cNvSpPr/>
          <p:nvPr/>
        </p:nvSpPr>
        <p:spPr>
          <a:xfrm>
            <a:off x="1524000" y="1335185"/>
            <a:ext cx="9221856" cy="1696964"/>
          </a:xfrm>
          <a:prstGeom prst="round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i="1" dirty="0" err="1"/>
              <a:t>PromptCast</a:t>
            </a:r>
            <a:r>
              <a:rPr kumimoji="1" lang="en-US" altLang="zh-CN" sz="3200" b="1" i="1" dirty="0"/>
              <a:t>: A New Prompt-based Learning Paradigm for Time Series Forecasting</a:t>
            </a:r>
            <a:endParaRPr kumimoji="1" lang="zh-CN" altLang="en-US" sz="3200" b="1" i="1" dirty="0">
              <a:latin typeface="Century Gothic" charset="0"/>
              <a:ea typeface="Century Gothic" charset="0"/>
              <a:cs typeface="Century Gothic" charset="0"/>
            </a:endParaRPr>
          </a:p>
        </p:txBody>
      </p:sp>
    </p:spTree>
    <p:extLst>
      <p:ext uri="{BB962C8B-B14F-4D97-AF65-F5344CB8AC3E}">
        <p14:creationId xmlns:p14="http://schemas.microsoft.com/office/powerpoint/2010/main" val="70370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5548E-C040-33E7-6E8D-522B6976285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FA5889AF-BEED-F738-C9D1-8EFB2143E6C5}"/>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EB4EBECA-F4CB-8971-53CB-5F5ABC4D0078}"/>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2AC190AB-199A-C5FA-F7B6-F2165660546A}"/>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III. DATASET DESIGN AND DESCRIPTION</a:t>
            </a:r>
            <a:endParaRPr kumimoji="1" lang="zh-CN" altLang="en-US" sz="2800" b="1" dirty="0">
              <a:solidFill>
                <a:schemeClr val="bg1"/>
              </a:solidFill>
              <a:latin typeface="Century Gothic" charset="0"/>
              <a:ea typeface="Century Gothic" charset="0"/>
              <a:cs typeface="Century Gothic" charset="0"/>
            </a:endParaRPr>
          </a:p>
        </p:txBody>
      </p:sp>
      <p:pic>
        <p:nvPicPr>
          <p:cNvPr id="4" name="图片 3">
            <a:extLst>
              <a:ext uri="{FF2B5EF4-FFF2-40B4-BE49-F238E27FC236}">
                <a16:creationId xmlns:a16="http://schemas.microsoft.com/office/drawing/2014/main" id="{E82C4F58-CA60-1D54-F1DE-64D9BF345F3C}"/>
              </a:ext>
            </a:extLst>
          </p:cNvPr>
          <p:cNvPicPr>
            <a:picLocks noChangeAspect="1"/>
          </p:cNvPicPr>
          <p:nvPr/>
        </p:nvPicPr>
        <p:blipFill>
          <a:blip r:embed="rId3"/>
          <a:stretch>
            <a:fillRect/>
          </a:stretch>
        </p:blipFill>
        <p:spPr>
          <a:xfrm>
            <a:off x="239224" y="854897"/>
            <a:ext cx="11713551" cy="5148205"/>
          </a:xfrm>
          <a:prstGeom prst="rect">
            <a:avLst/>
          </a:prstGeom>
        </p:spPr>
      </p:pic>
    </p:spTree>
    <p:extLst>
      <p:ext uri="{BB962C8B-B14F-4D97-AF65-F5344CB8AC3E}">
        <p14:creationId xmlns:p14="http://schemas.microsoft.com/office/powerpoint/2010/main" val="4283114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99D97-0E35-1257-7817-CFEF60AF776F}"/>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F39123A1-C230-B20A-C902-6D18DBA885E9}"/>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3C1FD02A-F48B-0C8F-7A9D-5E63F5CC3997}"/>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D781F612-198A-013F-290B-D74EF42C51FC}"/>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III. DATASET DESIGN AND DESCRIPTION</a:t>
            </a:r>
            <a:endParaRPr kumimoji="1" lang="zh-CN" altLang="en-US" sz="2800" b="1" dirty="0">
              <a:solidFill>
                <a:schemeClr val="bg1"/>
              </a:solidFill>
              <a:latin typeface="Century Gothic" charset="0"/>
              <a:ea typeface="Century Gothic" charset="0"/>
              <a:cs typeface="Century Gothic" charset="0"/>
            </a:endParaRPr>
          </a:p>
        </p:txBody>
      </p:sp>
      <p:pic>
        <p:nvPicPr>
          <p:cNvPr id="4" name="图片 3">
            <a:extLst>
              <a:ext uri="{FF2B5EF4-FFF2-40B4-BE49-F238E27FC236}">
                <a16:creationId xmlns:a16="http://schemas.microsoft.com/office/drawing/2014/main" id="{D14F47FC-60A0-3BFF-28C9-1F0520C4D8BE}"/>
              </a:ext>
            </a:extLst>
          </p:cNvPr>
          <p:cNvPicPr>
            <a:picLocks noChangeAspect="1"/>
          </p:cNvPicPr>
          <p:nvPr/>
        </p:nvPicPr>
        <p:blipFill>
          <a:blip r:embed="rId3"/>
          <a:stretch>
            <a:fillRect/>
          </a:stretch>
        </p:blipFill>
        <p:spPr>
          <a:xfrm>
            <a:off x="383470" y="1758008"/>
            <a:ext cx="5635936" cy="1813301"/>
          </a:xfrm>
          <a:prstGeom prst="rect">
            <a:avLst/>
          </a:prstGeom>
        </p:spPr>
      </p:pic>
      <p:pic>
        <p:nvPicPr>
          <p:cNvPr id="10" name="图片 9">
            <a:extLst>
              <a:ext uri="{FF2B5EF4-FFF2-40B4-BE49-F238E27FC236}">
                <a16:creationId xmlns:a16="http://schemas.microsoft.com/office/drawing/2014/main" id="{A49699BF-0AFD-4E6D-B883-C06223472CBE}"/>
              </a:ext>
            </a:extLst>
          </p:cNvPr>
          <p:cNvPicPr>
            <a:picLocks noChangeAspect="1"/>
          </p:cNvPicPr>
          <p:nvPr/>
        </p:nvPicPr>
        <p:blipFill rotWithShape="1">
          <a:blip r:embed="rId4"/>
          <a:srcRect b="50410"/>
          <a:stretch/>
        </p:blipFill>
        <p:spPr>
          <a:xfrm>
            <a:off x="410334" y="3505712"/>
            <a:ext cx="5622504" cy="1600199"/>
          </a:xfrm>
          <a:prstGeom prst="rect">
            <a:avLst/>
          </a:prstGeom>
        </p:spPr>
      </p:pic>
      <p:pic>
        <p:nvPicPr>
          <p:cNvPr id="12" name="图片 11">
            <a:extLst>
              <a:ext uri="{FF2B5EF4-FFF2-40B4-BE49-F238E27FC236}">
                <a16:creationId xmlns:a16="http://schemas.microsoft.com/office/drawing/2014/main" id="{C1C6AF6C-0646-F61F-5591-308674892335}"/>
              </a:ext>
            </a:extLst>
          </p:cNvPr>
          <p:cNvPicPr>
            <a:picLocks noChangeAspect="1"/>
          </p:cNvPicPr>
          <p:nvPr/>
        </p:nvPicPr>
        <p:blipFill>
          <a:blip r:embed="rId5"/>
          <a:stretch>
            <a:fillRect/>
          </a:stretch>
        </p:blipFill>
        <p:spPr>
          <a:xfrm>
            <a:off x="6159163" y="905861"/>
            <a:ext cx="5780424" cy="5351815"/>
          </a:xfrm>
          <a:prstGeom prst="rect">
            <a:avLst/>
          </a:prstGeom>
        </p:spPr>
      </p:pic>
      <mc:AlternateContent xmlns:mc="http://schemas.openxmlformats.org/markup-compatibility/2006">
        <mc:Choice xmlns:p14="http://schemas.microsoft.com/office/powerpoint/2010/main" Requires="p14">
          <p:contentPart p14:bwMode="auto" r:id="rId6">
            <p14:nvContentPartPr>
              <p14:cNvPr id="13" name="墨迹 12">
                <a:extLst>
                  <a:ext uri="{FF2B5EF4-FFF2-40B4-BE49-F238E27FC236}">
                    <a16:creationId xmlns:a16="http://schemas.microsoft.com/office/drawing/2014/main" id="{32B5E791-C802-CEE8-D12F-8413511DDD13}"/>
                  </a:ext>
                </a:extLst>
              </p14:cNvPr>
              <p14:cNvContentPartPr/>
              <p14:nvPr/>
            </p14:nvContentPartPr>
            <p14:xfrm>
              <a:off x="311760" y="1429560"/>
              <a:ext cx="8793000" cy="1877400"/>
            </p14:xfrm>
          </p:contentPart>
        </mc:Choice>
        <mc:Fallback>
          <p:pic>
            <p:nvPicPr>
              <p:cNvPr id="13" name="墨迹 12">
                <a:extLst>
                  <a:ext uri="{FF2B5EF4-FFF2-40B4-BE49-F238E27FC236}">
                    <a16:creationId xmlns:a16="http://schemas.microsoft.com/office/drawing/2014/main" id="{32B5E791-C802-CEE8-D12F-8413511DDD13}"/>
                  </a:ext>
                </a:extLst>
              </p:cNvPr>
              <p:cNvPicPr/>
              <p:nvPr/>
            </p:nvPicPr>
            <p:blipFill>
              <a:blip r:embed="rId7"/>
              <a:stretch>
                <a:fillRect/>
              </a:stretch>
            </p:blipFill>
            <p:spPr>
              <a:xfrm>
                <a:off x="302400" y="1420200"/>
                <a:ext cx="8811720" cy="1896120"/>
              </a:xfrm>
              <a:prstGeom prst="rect">
                <a:avLst/>
              </a:prstGeom>
            </p:spPr>
          </p:pic>
        </mc:Fallback>
      </mc:AlternateContent>
    </p:spTree>
    <p:extLst>
      <p:ext uri="{BB962C8B-B14F-4D97-AF65-F5344CB8AC3E}">
        <p14:creationId xmlns:p14="http://schemas.microsoft.com/office/powerpoint/2010/main" val="1221781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7F4A6-61D2-B955-E423-93B1BC10F3C4}"/>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D0724C3-A062-ACC2-7C16-F96FF75179F5}"/>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03D03F5A-F127-5D2C-8526-720D963BD298}"/>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075C79DA-DE36-5814-35BE-597AC2FDA350}"/>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III. DATASET DESIGN AND DESCRIPTION</a:t>
            </a:r>
            <a:endParaRPr kumimoji="1" lang="zh-CN" altLang="en-US" sz="2800" b="1" dirty="0">
              <a:solidFill>
                <a:schemeClr val="bg1"/>
              </a:solidFill>
              <a:latin typeface="Century Gothic" charset="0"/>
              <a:ea typeface="Century Gothic" charset="0"/>
              <a:cs typeface="Century Gothic" charset="0"/>
            </a:endParaRPr>
          </a:p>
        </p:txBody>
      </p:sp>
      <p:pic>
        <p:nvPicPr>
          <p:cNvPr id="4" name="图片 3">
            <a:extLst>
              <a:ext uri="{FF2B5EF4-FFF2-40B4-BE49-F238E27FC236}">
                <a16:creationId xmlns:a16="http://schemas.microsoft.com/office/drawing/2014/main" id="{D89E30E0-E922-BA67-2395-F6BF7707EFA6}"/>
              </a:ext>
            </a:extLst>
          </p:cNvPr>
          <p:cNvPicPr>
            <a:picLocks noChangeAspect="1"/>
          </p:cNvPicPr>
          <p:nvPr/>
        </p:nvPicPr>
        <p:blipFill>
          <a:blip r:embed="rId3"/>
          <a:stretch>
            <a:fillRect/>
          </a:stretch>
        </p:blipFill>
        <p:spPr>
          <a:xfrm>
            <a:off x="334601" y="1486082"/>
            <a:ext cx="11522797" cy="3885835"/>
          </a:xfrm>
          <a:prstGeom prst="rect">
            <a:avLst/>
          </a:prstGeom>
        </p:spPr>
      </p:pic>
    </p:spTree>
    <p:extLst>
      <p:ext uri="{BB962C8B-B14F-4D97-AF65-F5344CB8AC3E}">
        <p14:creationId xmlns:p14="http://schemas.microsoft.com/office/powerpoint/2010/main" val="1749579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4532D-B3B9-10E8-BC36-01968E7E7F6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2FB01B9-9463-69E8-6AD1-57E62A7E7B47}"/>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3E111CF4-3AB6-1E4B-CAEF-E996C5E455B5}"/>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A311CB90-FF06-6775-06D3-94BADE710D50}"/>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IV. BENCHMARK</a:t>
            </a:r>
            <a:endParaRPr kumimoji="1" lang="zh-CN" altLang="en-US" sz="2800" b="1" dirty="0">
              <a:solidFill>
                <a:schemeClr val="bg1"/>
              </a:solidFill>
              <a:latin typeface="Century Gothic" charset="0"/>
              <a:ea typeface="Century Gothic" charset="0"/>
              <a:cs typeface="Century Gothic" charset="0"/>
            </a:endParaRPr>
          </a:p>
        </p:txBody>
      </p:sp>
      <p:pic>
        <p:nvPicPr>
          <p:cNvPr id="5" name="图片 4">
            <a:extLst>
              <a:ext uri="{FF2B5EF4-FFF2-40B4-BE49-F238E27FC236}">
                <a16:creationId xmlns:a16="http://schemas.microsoft.com/office/drawing/2014/main" id="{36B90EA5-2A7A-5BF9-7A16-C548C08D488B}"/>
              </a:ext>
            </a:extLst>
          </p:cNvPr>
          <p:cNvPicPr>
            <a:picLocks noChangeAspect="1"/>
          </p:cNvPicPr>
          <p:nvPr/>
        </p:nvPicPr>
        <p:blipFill>
          <a:blip r:embed="rId3"/>
          <a:stretch>
            <a:fillRect/>
          </a:stretch>
        </p:blipFill>
        <p:spPr>
          <a:xfrm>
            <a:off x="567313" y="1997062"/>
            <a:ext cx="5991760" cy="2383702"/>
          </a:xfrm>
          <a:prstGeom prst="rect">
            <a:avLst/>
          </a:prstGeom>
        </p:spPr>
      </p:pic>
      <p:pic>
        <p:nvPicPr>
          <p:cNvPr id="7" name="图片 6">
            <a:extLst>
              <a:ext uri="{FF2B5EF4-FFF2-40B4-BE49-F238E27FC236}">
                <a16:creationId xmlns:a16="http://schemas.microsoft.com/office/drawing/2014/main" id="{37863DEE-3675-62C3-45C1-87D5FFCADCB9}"/>
              </a:ext>
            </a:extLst>
          </p:cNvPr>
          <p:cNvPicPr>
            <a:picLocks noChangeAspect="1"/>
          </p:cNvPicPr>
          <p:nvPr/>
        </p:nvPicPr>
        <p:blipFill rotWithShape="1">
          <a:blip r:embed="rId4"/>
          <a:srcRect t="11724"/>
          <a:stretch/>
        </p:blipFill>
        <p:spPr>
          <a:xfrm>
            <a:off x="501931" y="4328124"/>
            <a:ext cx="6057142" cy="625101"/>
          </a:xfrm>
          <a:prstGeom prst="rect">
            <a:avLst/>
          </a:prstGeom>
        </p:spPr>
      </p:pic>
      <p:sp>
        <p:nvSpPr>
          <p:cNvPr id="8" name="文本框 7">
            <a:extLst>
              <a:ext uri="{FF2B5EF4-FFF2-40B4-BE49-F238E27FC236}">
                <a16:creationId xmlns:a16="http://schemas.microsoft.com/office/drawing/2014/main" id="{59CEDAA9-D213-A8B2-EE41-E0525934A2BC}"/>
              </a:ext>
            </a:extLst>
          </p:cNvPr>
          <p:cNvSpPr txBox="1"/>
          <p:nvPr/>
        </p:nvSpPr>
        <p:spPr>
          <a:xfrm>
            <a:off x="7088623" y="2136338"/>
            <a:ext cx="4424994" cy="2585323"/>
          </a:xfrm>
          <a:prstGeom prst="rect">
            <a:avLst/>
          </a:prstGeom>
          <a:noFill/>
        </p:spPr>
        <p:txBody>
          <a:bodyPr wrap="square">
            <a:spAutoFit/>
          </a:bodyPr>
          <a:lstStyle/>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Evaluation Metrics</a:t>
            </a: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B. Baselines</a:t>
            </a: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 Implementation Details</a:t>
            </a: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 Experimental Performance</a:t>
            </a: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 Training From Scratch</a:t>
            </a: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 Zero-shot Performance</a:t>
            </a: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 Prompts Ablation Study</a:t>
            </a: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H. Multi-step Forecasting</a:t>
            </a: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 Multivariate Time Series Forecasting</a:t>
            </a:r>
            <a:endParaRPr lang="zh-CN" altLang="en-US"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1DF28247-A598-82DD-69FF-480CB69C1377}"/>
              </a:ext>
            </a:extLst>
          </p:cNvPr>
          <p:cNvCxnSpPr>
            <a:cxnSpLocks/>
          </p:cNvCxnSpPr>
          <p:nvPr/>
        </p:nvCxnSpPr>
        <p:spPr>
          <a:xfrm flipV="1">
            <a:off x="567313" y="3429000"/>
            <a:ext cx="5873244" cy="7952"/>
          </a:xfrm>
          <a:prstGeom prst="line">
            <a:avLst/>
          </a:prstGeom>
          <a:ln w="3810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12" name="墨迹 11">
                <a:extLst>
                  <a:ext uri="{FF2B5EF4-FFF2-40B4-BE49-F238E27FC236}">
                    <a16:creationId xmlns:a16="http://schemas.microsoft.com/office/drawing/2014/main" id="{15535048-B04C-78EE-599E-0E3BF887EEA1}"/>
                  </a:ext>
                </a:extLst>
              </p14:cNvPr>
              <p14:cNvContentPartPr/>
              <p14:nvPr/>
            </p14:nvContentPartPr>
            <p14:xfrm>
              <a:off x="2482920" y="4160880"/>
              <a:ext cx="5223240" cy="456120"/>
            </p14:xfrm>
          </p:contentPart>
        </mc:Choice>
        <mc:Fallback>
          <p:pic>
            <p:nvPicPr>
              <p:cNvPr id="12" name="墨迹 11">
                <a:extLst>
                  <a:ext uri="{FF2B5EF4-FFF2-40B4-BE49-F238E27FC236}">
                    <a16:creationId xmlns:a16="http://schemas.microsoft.com/office/drawing/2014/main" id="{15535048-B04C-78EE-599E-0E3BF887EEA1}"/>
                  </a:ext>
                </a:extLst>
              </p:cNvPr>
              <p:cNvPicPr/>
              <p:nvPr/>
            </p:nvPicPr>
            <p:blipFill>
              <a:blip r:embed="rId6"/>
              <a:stretch>
                <a:fillRect/>
              </a:stretch>
            </p:blipFill>
            <p:spPr>
              <a:xfrm>
                <a:off x="2473560" y="4151520"/>
                <a:ext cx="5241960" cy="474840"/>
              </a:xfrm>
              <a:prstGeom prst="rect">
                <a:avLst/>
              </a:prstGeom>
            </p:spPr>
          </p:pic>
        </mc:Fallback>
      </mc:AlternateContent>
    </p:spTree>
    <p:extLst>
      <p:ext uri="{BB962C8B-B14F-4D97-AF65-F5344CB8AC3E}">
        <p14:creationId xmlns:p14="http://schemas.microsoft.com/office/powerpoint/2010/main" val="362851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144AF-C3D4-AA87-0A13-EA5B57450EA5}"/>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69B6704-6B25-B890-BCD0-34652E85C2AF}"/>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70F52B23-07E4-55FF-F23F-D9B75557AD66}"/>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C63641FB-C88A-4EA9-8B00-C857C5C05802}"/>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A. Evaluation Metrics</a:t>
            </a:r>
            <a:endParaRPr kumimoji="1" lang="zh-CN" altLang="en-US" sz="2800" b="1" dirty="0">
              <a:solidFill>
                <a:schemeClr val="bg1"/>
              </a:solidFill>
              <a:latin typeface="Century Gothic" charset="0"/>
              <a:ea typeface="Century Gothic" charset="0"/>
              <a:cs typeface="Century Gothic" charset="0"/>
            </a:endParaRPr>
          </a:p>
        </p:txBody>
      </p:sp>
      <p:pic>
        <p:nvPicPr>
          <p:cNvPr id="10" name="图片 9">
            <a:extLst>
              <a:ext uri="{FF2B5EF4-FFF2-40B4-BE49-F238E27FC236}">
                <a16:creationId xmlns:a16="http://schemas.microsoft.com/office/drawing/2014/main" id="{119A9BB3-4D93-2583-DAB0-3076DD8D4E7E}"/>
              </a:ext>
            </a:extLst>
          </p:cNvPr>
          <p:cNvPicPr>
            <a:picLocks noChangeAspect="1"/>
          </p:cNvPicPr>
          <p:nvPr/>
        </p:nvPicPr>
        <p:blipFill rotWithShape="1">
          <a:blip r:embed="rId3"/>
          <a:srcRect b="10164"/>
          <a:stretch/>
        </p:blipFill>
        <p:spPr>
          <a:xfrm>
            <a:off x="378144" y="985558"/>
            <a:ext cx="6404404" cy="5389508"/>
          </a:xfrm>
          <a:prstGeom prst="rect">
            <a:avLst/>
          </a:prstGeom>
        </p:spPr>
      </p:pic>
      <p:cxnSp>
        <p:nvCxnSpPr>
          <p:cNvPr id="11" name="直线连接符 10">
            <a:extLst>
              <a:ext uri="{FF2B5EF4-FFF2-40B4-BE49-F238E27FC236}">
                <a16:creationId xmlns:a16="http://schemas.microsoft.com/office/drawing/2014/main" id="{49D74D41-7654-A602-CE5A-48474F184193}"/>
              </a:ext>
            </a:extLst>
          </p:cNvPr>
          <p:cNvCxnSpPr>
            <a:cxnSpLocks/>
          </p:cNvCxnSpPr>
          <p:nvPr/>
        </p:nvCxnSpPr>
        <p:spPr>
          <a:xfrm>
            <a:off x="378144" y="5468617"/>
            <a:ext cx="5582292" cy="0"/>
          </a:xfrm>
          <a:prstGeom prst="line">
            <a:avLst/>
          </a:prstGeom>
          <a:ln w="38100"/>
        </p:spPr>
        <p:style>
          <a:lnRef idx="3">
            <a:schemeClr val="accent2"/>
          </a:lnRef>
          <a:fillRef idx="0">
            <a:schemeClr val="accent2"/>
          </a:fillRef>
          <a:effectRef idx="2">
            <a:schemeClr val="accent2"/>
          </a:effectRef>
          <a:fontRef idx="minor">
            <a:schemeClr val="tx1"/>
          </a:fontRef>
        </p:style>
      </p:cxnSp>
      <p:pic>
        <p:nvPicPr>
          <p:cNvPr id="13" name="图片 12">
            <a:extLst>
              <a:ext uri="{FF2B5EF4-FFF2-40B4-BE49-F238E27FC236}">
                <a16:creationId xmlns:a16="http://schemas.microsoft.com/office/drawing/2014/main" id="{FD1033E7-E050-FABF-48AC-9CA4E7DD88E0}"/>
              </a:ext>
            </a:extLst>
          </p:cNvPr>
          <p:cNvPicPr>
            <a:picLocks noChangeAspect="1"/>
          </p:cNvPicPr>
          <p:nvPr/>
        </p:nvPicPr>
        <p:blipFill>
          <a:blip r:embed="rId4"/>
          <a:stretch>
            <a:fillRect/>
          </a:stretch>
        </p:blipFill>
        <p:spPr>
          <a:xfrm>
            <a:off x="6782548" y="2713866"/>
            <a:ext cx="5220341" cy="1065504"/>
          </a:xfrm>
          <a:prstGeom prst="rect">
            <a:avLst/>
          </a:prstGeom>
        </p:spPr>
      </p:pic>
    </p:spTree>
    <p:extLst>
      <p:ext uri="{BB962C8B-B14F-4D97-AF65-F5344CB8AC3E}">
        <p14:creationId xmlns:p14="http://schemas.microsoft.com/office/powerpoint/2010/main" val="533265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CCEEF-BFBE-2646-2239-33837CDD102B}"/>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44552C0-6BA7-BCAD-29B6-CBD8E1FF3218}"/>
              </a:ext>
            </a:extLst>
          </p:cNvPr>
          <p:cNvSpPr/>
          <p:nvPr/>
        </p:nvSpPr>
        <p:spPr>
          <a:xfrm>
            <a:off x="0" y="0"/>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2CCD5783-A180-66A0-6029-589852A4CFD5}"/>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581FDFAB-1924-E4C3-8AA6-40677892EB8A}"/>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B. Baselines</a:t>
            </a:r>
            <a:endParaRPr kumimoji="1" lang="zh-CN" altLang="en-US" sz="2800" b="1" dirty="0">
              <a:solidFill>
                <a:schemeClr val="bg1"/>
              </a:solidFill>
              <a:latin typeface="Century Gothic" charset="0"/>
              <a:ea typeface="Century Gothic" charset="0"/>
              <a:cs typeface="Century Gothic" charset="0"/>
            </a:endParaRPr>
          </a:p>
        </p:txBody>
      </p:sp>
      <p:pic>
        <p:nvPicPr>
          <p:cNvPr id="4" name="图片 3">
            <a:extLst>
              <a:ext uri="{FF2B5EF4-FFF2-40B4-BE49-F238E27FC236}">
                <a16:creationId xmlns:a16="http://schemas.microsoft.com/office/drawing/2014/main" id="{ECAA1674-D6EA-EAC8-A193-F5F10269B1E3}"/>
              </a:ext>
            </a:extLst>
          </p:cNvPr>
          <p:cNvPicPr>
            <a:picLocks noChangeAspect="1"/>
          </p:cNvPicPr>
          <p:nvPr/>
        </p:nvPicPr>
        <p:blipFill>
          <a:blip r:embed="rId3"/>
          <a:stretch>
            <a:fillRect/>
          </a:stretch>
        </p:blipFill>
        <p:spPr>
          <a:xfrm>
            <a:off x="340044" y="1269300"/>
            <a:ext cx="5693909" cy="2147338"/>
          </a:xfrm>
          <a:prstGeom prst="rect">
            <a:avLst/>
          </a:prstGeom>
        </p:spPr>
      </p:pic>
      <p:pic>
        <p:nvPicPr>
          <p:cNvPr id="5" name="图片 4">
            <a:extLst>
              <a:ext uri="{FF2B5EF4-FFF2-40B4-BE49-F238E27FC236}">
                <a16:creationId xmlns:a16="http://schemas.microsoft.com/office/drawing/2014/main" id="{398B94B1-4E0E-B8C8-AADD-92885D59F5EE}"/>
              </a:ext>
            </a:extLst>
          </p:cNvPr>
          <p:cNvPicPr>
            <a:picLocks noChangeAspect="1"/>
          </p:cNvPicPr>
          <p:nvPr/>
        </p:nvPicPr>
        <p:blipFill>
          <a:blip r:embed="rId4"/>
          <a:stretch>
            <a:fillRect/>
          </a:stretch>
        </p:blipFill>
        <p:spPr>
          <a:xfrm>
            <a:off x="255436" y="3484659"/>
            <a:ext cx="5775078" cy="2531827"/>
          </a:xfrm>
          <a:prstGeom prst="rect">
            <a:avLst/>
          </a:prstGeom>
        </p:spPr>
      </p:pic>
      <p:sp>
        <p:nvSpPr>
          <p:cNvPr id="7" name="圆角矩形 6">
            <a:extLst>
              <a:ext uri="{FF2B5EF4-FFF2-40B4-BE49-F238E27FC236}">
                <a16:creationId xmlns:a16="http://schemas.microsoft.com/office/drawing/2014/main" id="{6B332A74-96C8-A974-49C4-68E3A07E475C}"/>
              </a:ext>
            </a:extLst>
          </p:cNvPr>
          <p:cNvSpPr/>
          <p:nvPr/>
        </p:nvSpPr>
        <p:spPr>
          <a:xfrm>
            <a:off x="184154" y="4074142"/>
            <a:ext cx="5911846" cy="1853959"/>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8" name="圆角矩形 7">
            <a:extLst>
              <a:ext uri="{FF2B5EF4-FFF2-40B4-BE49-F238E27FC236}">
                <a16:creationId xmlns:a16="http://schemas.microsoft.com/office/drawing/2014/main" id="{481844F2-8F1B-279F-1831-8A0FFFB1A8E7}"/>
              </a:ext>
            </a:extLst>
          </p:cNvPr>
          <p:cNvSpPr/>
          <p:nvPr/>
        </p:nvSpPr>
        <p:spPr>
          <a:xfrm>
            <a:off x="184154" y="2271000"/>
            <a:ext cx="5911846" cy="836279"/>
          </a:xfrm>
          <a:prstGeom prst="round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pic>
        <p:nvPicPr>
          <p:cNvPr id="9" name="图片 8">
            <a:extLst>
              <a:ext uri="{FF2B5EF4-FFF2-40B4-BE49-F238E27FC236}">
                <a16:creationId xmlns:a16="http://schemas.microsoft.com/office/drawing/2014/main" id="{94460FF5-E4FB-444A-63AF-D76C3D50D0C5}"/>
              </a:ext>
            </a:extLst>
          </p:cNvPr>
          <p:cNvPicPr>
            <a:picLocks noChangeAspect="1"/>
          </p:cNvPicPr>
          <p:nvPr/>
        </p:nvPicPr>
        <p:blipFill>
          <a:blip r:embed="rId5"/>
          <a:stretch>
            <a:fillRect/>
          </a:stretch>
        </p:blipFill>
        <p:spPr>
          <a:xfrm>
            <a:off x="6162925" y="1976548"/>
            <a:ext cx="6029075" cy="3334923"/>
          </a:xfrm>
          <a:prstGeom prst="rect">
            <a:avLst/>
          </a:prstGeom>
        </p:spPr>
      </p:pic>
      <mc:AlternateContent xmlns:mc="http://schemas.openxmlformats.org/markup-compatibility/2006">
        <mc:Choice xmlns:p14="http://schemas.microsoft.com/office/powerpoint/2010/main" Requires="p14">
          <p:contentPart p14:bwMode="auto" r:id="rId6">
            <p14:nvContentPartPr>
              <p14:cNvPr id="12" name="墨迹 11">
                <a:extLst>
                  <a:ext uri="{FF2B5EF4-FFF2-40B4-BE49-F238E27FC236}">
                    <a16:creationId xmlns:a16="http://schemas.microsoft.com/office/drawing/2014/main" id="{0CA009B6-11F1-0EC6-A3F8-E5A5AA48B347}"/>
                  </a:ext>
                </a:extLst>
              </p14:cNvPr>
              <p14:cNvContentPartPr/>
              <p14:nvPr/>
            </p14:nvContentPartPr>
            <p14:xfrm>
              <a:off x="1020960" y="4290480"/>
              <a:ext cx="5082480" cy="367560"/>
            </p14:xfrm>
          </p:contentPart>
        </mc:Choice>
        <mc:Fallback>
          <p:pic>
            <p:nvPicPr>
              <p:cNvPr id="12" name="墨迹 11">
                <a:extLst>
                  <a:ext uri="{FF2B5EF4-FFF2-40B4-BE49-F238E27FC236}">
                    <a16:creationId xmlns:a16="http://schemas.microsoft.com/office/drawing/2014/main" id="{0CA009B6-11F1-0EC6-A3F8-E5A5AA48B347}"/>
                  </a:ext>
                </a:extLst>
              </p:cNvPr>
              <p:cNvPicPr/>
              <p:nvPr/>
            </p:nvPicPr>
            <p:blipFill>
              <a:blip r:embed="rId7"/>
              <a:stretch>
                <a:fillRect/>
              </a:stretch>
            </p:blipFill>
            <p:spPr>
              <a:xfrm>
                <a:off x="1011600" y="4281120"/>
                <a:ext cx="5101200" cy="386280"/>
              </a:xfrm>
              <a:prstGeom prst="rect">
                <a:avLst/>
              </a:prstGeom>
            </p:spPr>
          </p:pic>
        </mc:Fallback>
      </mc:AlternateContent>
    </p:spTree>
    <p:extLst>
      <p:ext uri="{BB962C8B-B14F-4D97-AF65-F5344CB8AC3E}">
        <p14:creationId xmlns:p14="http://schemas.microsoft.com/office/powerpoint/2010/main" val="1696526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5E693-D1CA-1A85-D0A5-282815C2D5E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64C12EB0-E74F-8C11-8FF3-D46B7278FCAD}"/>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85A25695-A2DB-1C2A-4494-BFD977FD47B4}"/>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078FAA45-9121-9719-28C0-E2F67A597A39}"/>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C</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&amp;</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D</a:t>
            </a:r>
            <a:r>
              <a:rPr kumimoji="1" lang="zh-CN" altLang="en-US" sz="2800" b="1" dirty="0">
                <a:solidFill>
                  <a:schemeClr val="bg1"/>
                </a:solidFill>
                <a:latin typeface="Century Gothic" charset="0"/>
                <a:ea typeface="Century Gothic" charset="0"/>
                <a:cs typeface="Century Gothic" charset="0"/>
              </a:rPr>
              <a:t>：</a:t>
            </a:r>
            <a:r>
              <a:rPr kumimoji="1" lang="en-US" altLang="zh-CN" sz="2800" b="1" dirty="0">
                <a:solidFill>
                  <a:schemeClr val="bg1"/>
                </a:solidFill>
                <a:latin typeface="Century Gothic" charset="0"/>
                <a:ea typeface="Century Gothic" charset="0"/>
                <a:cs typeface="Century Gothic" charset="0"/>
              </a:rPr>
              <a:t>Experimental Performance</a:t>
            </a:r>
            <a:endParaRPr kumimoji="1" lang="zh-CN" altLang="en-US" sz="2800" b="1" dirty="0">
              <a:solidFill>
                <a:schemeClr val="bg1"/>
              </a:solidFill>
              <a:latin typeface="Century Gothic" charset="0"/>
              <a:ea typeface="Century Gothic" charset="0"/>
              <a:cs typeface="Century Gothic" charset="0"/>
            </a:endParaRPr>
          </a:p>
        </p:txBody>
      </p:sp>
      <p:pic>
        <p:nvPicPr>
          <p:cNvPr id="5" name="图片 4">
            <a:extLst>
              <a:ext uri="{FF2B5EF4-FFF2-40B4-BE49-F238E27FC236}">
                <a16:creationId xmlns:a16="http://schemas.microsoft.com/office/drawing/2014/main" id="{677F8DA0-6AFF-A03B-0929-AFCC829A31F4}"/>
              </a:ext>
            </a:extLst>
          </p:cNvPr>
          <p:cNvPicPr>
            <a:picLocks noChangeAspect="1"/>
          </p:cNvPicPr>
          <p:nvPr/>
        </p:nvPicPr>
        <p:blipFill>
          <a:blip r:embed="rId3"/>
          <a:stretch>
            <a:fillRect/>
          </a:stretch>
        </p:blipFill>
        <p:spPr>
          <a:xfrm>
            <a:off x="5175637" y="856180"/>
            <a:ext cx="6928899" cy="5812465"/>
          </a:xfrm>
          <a:prstGeom prst="rect">
            <a:avLst/>
          </a:prstGeom>
        </p:spPr>
      </p:pic>
      <p:pic>
        <p:nvPicPr>
          <p:cNvPr id="7" name="图片 6">
            <a:extLst>
              <a:ext uri="{FF2B5EF4-FFF2-40B4-BE49-F238E27FC236}">
                <a16:creationId xmlns:a16="http://schemas.microsoft.com/office/drawing/2014/main" id="{DF0CDBE1-843F-BF7E-7E37-34336D17D724}"/>
              </a:ext>
            </a:extLst>
          </p:cNvPr>
          <p:cNvPicPr>
            <a:picLocks noChangeAspect="1"/>
          </p:cNvPicPr>
          <p:nvPr/>
        </p:nvPicPr>
        <p:blipFill>
          <a:blip r:embed="rId4"/>
          <a:stretch>
            <a:fillRect/>
          </a:stretch>
        </p:blipFill>
        <p:spPr>
          <a:xfrm>
            <a:off x="712099" y="1306058"/>
            <a:ext cx="5227759" cy="1969880"/>
          </a:xfrm>
          <a:prstGeom prst="rect">
            <a:avLst/>
          </a:prstGeom>
        </p:spPr>
      </p:pic>
    </p:spTree>
    <p:extLst>
      <p:ext uri="{BB962C8B-B14F-4D97-AF65-F5344CB8AC3E}">
        <p14:creationId xmlns:p14="http://schemas.microsoft.com/office/powerpoint/2010/main" val="228420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76D2B-1534-B74C-CD30-2C6485878F0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C943159-666C-90D5-B141-B06284A43553}"/>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9BC774DF-06EA-4D4C-0201-4DFD85AF9ADE}"/>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D1339E93-5CD4-13B6-9560-EEEDAEC02DAC}"/>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C</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&amp;</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D</a:t>
            </a:r>
            <a:r>
              <a:rPr kumimoji="1" lang="zh-CN" altLang="en-US" sz="2800" b="1" dirty="0">
                <a:solidFill>
                  <a:schemeClr val="bg1"/>
                </a:solidFill>
                <a:latin typeface="Century Gothic" charset="0"/>
                <a:ea typeface="Century Gothic" charset="0"/>
                <a:cs typeface="Century Gothic" charset="0"/>
              </a:rPr>
              <a:t>：</a:t>
            </a:r>
            <a:r>
              <a:rPr kumimoji="1" lang="en-US" altLang="zh-CN" sz="2800" b="1" dirty="0">
                <a:solidFill>
                  <a:schemeClr val="bg1"/>
                </a:solidFill>
                <a:latin typeface="Century Gothic" charset="0"/>
                <a:ea typeface="Century Gothic" charset="0"/>
                <a:cs typeface="Century Gothic" charset="0"/>
              </a:rPr>
              <a:t>Experimental Performance</a:t>
            </a:r>
            <a:endParaRPr kumimoji="1" lang="zh-CN" altLang="en-US" sz="2800" b="1" dirty="0">
              <a:solidFill>
                <a:schemeClr val="bg1"/>
              </a:solidFill>
              <a:latin typeface="Century Gothic" charset="0"/>
              <a:ea typeface="Century Gothic" charset="0"/>
              <a:cs typeface="Century Gothic" charset="0"/>
            </a:endParaRPr>
          </a:p>
        </p:txBody>
      </p:sp>
      <p:pic>
        <p:nvPicPr>
          <p:cNvPr id="5" name="图片 4">
            <a:extLst>
              <a:ext uri="{FF2B5EF4-FFF2-40B4-BE49-F238E27FC236}">
                <a16:creationId xmlns:a16="http://schemas.microsoft.com/office/drawing/2014/main" id="{6EDB3A6A-2F24-382E-31BC-FC53BE5AA235}"/>
              </a:ext>
            </a:extLst>
          </p:cNvPr>
          <p:cNvPicPr>
            <a:picLocks noChangeAspect="1"/>
          </p:cNvPicPr>
          <p:nvPr/>
        </p:nvPicPr>
        <p:blipFill>
          <a:blip r:embed="rId3"/>
          <a:stretch>
            <a:fillRect/>
          </a:stretch>
        </p:blipFill>
        <p:spPr>
          <a:xfrm>
            <a:off x="654103" y="1337774"/>
            <a:ext cx="11015962" cy="4355360"/>
          </a:xfrm>
          <a:prstGeom prst="rect">
            <a:avLst/>
          </a:prstGeom>
        </p:spPr>
      </p:pic>
    </p:spTree>
    <p:extLst>
      <p:ext uri="{BB962C8B-B14F-4D97-AF65-F5344CB8AC3E}">
        <p14:creationId xmlns:p14="http://schemas.microsoft.com/office/powerpoint/2010/main" val="824056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76C7B-D406-41C2-79E8-891F797CC1F7}"/>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E5FD97EC-D32B-E940-8302-B52F744BFB44}"/>
              </a:ext>
            </a:extLst>
          </p:cNvPr>
          <p:cNvSpPr/>
          <p:nvPr/>
        </p:nvSpPr>
        <p:spPr>
          <a:xfrm>
            <a:off x="0" y="0"/>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A63A0036-C210-E5BD-4DDD-2DFEA854D8AD}"/>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76EE5326-716B-6FBC-A3B5-1BC795E19CE9}"/>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E</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&amp;</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F</a:t>
            </a:r>
            <a:r>
              <a:rPr kumimoji="1" lang="zh-CN" altLang="en-US" sz="2800" b="1" dirty="0">
                <a:solidFill>
                  <a:schemeClr val="bg1"/>
                </a:solidFill>
                <a:latin typeface="Century Gothic" charset="0"/>
                <a:ea typeface="Century Gothic" charset="0"/>
                <a:cs typeface="Century Gothic" charset="0"/>
              </a:rPr>
              <a:t>：</a:t>
            </a:r>
            <a:r>
              <a:rPr kumimoji="1" lang="en-US" altLang="zh-CN" sz="2800" b="1" dirty="0" err="1">
                <a:solidFill>
                  <a:schemeClr val="bg1"/>
                </a:solidFill>
                <a:latin typeface="Century Gothic" charset="0"/>
                <a:ea typeface="Century Gothic" charset="0"/>
                <a:cs typeface="Century Gothic" charset="0"/>
              </a:rPr>
              <a:t>Scrath</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&amp;</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Zero-shot</a:t>
            </a:r>
            <a:endParaRPr kumimoji="1" lang="zh-CN" altLang="en-US" sz="2800" b="1" dirty="0">
              <a:solidFill>
                <a:schemeClr val="bg1"/>
              </a:solidFill>
              <a:latin typeface="Century Gothic" charset="0"/>
              <a:ea typeface="Century Gothic" charset="0"/>
              <a:cs typeface="Century Gothic" charset="0"/>
            </a:endParaRPr>
          </a:p>
        </p:txBody>
      </p:sp>
      <p:pic>
        <p:nvPicPr>
          <p:cNvPr id="10" name="图片 9">
            <a:extLst>
              <a:ext uri="{FF2B5EF4-FFF2-40B4-BE49-F238E27FC236}">
                <a16:creationId xmlns:a16="http://schemas.microsoft.com/office/drawing/2014/main" id="{7DAB3833-8952-0F81-4286-3CE76003FD6B}"/>
              </a:ext>
            </a:extLst>
          </p:cNvPr>
          <p:cNvPicPr>
            <a:picLocks noChangeAspect="1"/>
          </p:cNvPicPr>
          <p:nvPr/>
        </p:nvPicPr>
        <p:blipFill>
          <a:blip r:embed="rId3"/>
          <a:stretch>
            <a:fillRect/>
          </a:stretch>
        </p:blipFill>
        <p:spPr>
          <a:xfrm>
            <a:off x="2591851" y="985558"/>
            <a:ext cx="6475675" cy="2038381"/>
          </a:xfrm>
          <a:prstGeom prst="rect">
            <a:avLst/>
          </a:prstGeom>
        </p:spPr>
      </p:pic>
      <p:pic>
        <p:nvPicPr>
          <p:cNvPr id="11" name="图片 10">
            <a:extLst>
              <a:ext uri="{FF2B5EF4-FFF2-40B4-BE49-F238E27FC236}">
                <a16:creationId xmlns:a16="http://schemas.microsoft.com/office/drawing/2014/main" id="{F8DD792A-D9C7-8F7E-63C3-9D78B0399E57}"/>
              </a:ext>
            </a:extLst>
          </p:cNvPr>
          <p:cNvPicPr>
            <a:picLocks noChangeAspect="1"/>
          </p:cNvPicPr>
          <p:nvPr/>
        </p:nvPicPr>
        <p:blipFill>
          <a:blip r:embed="rId4"/>
          <a:stretch>
            <a:fillRect/>
          </a:stretch>
        </p:blipFill>
        <p:spPr>
          <a:xfrm>
            <a:off x="2591850" y="3280864"/>
            <a:ext cx="6475675" cy="3196238"/>
          </a:xfrm>
          <a:prstGeom prst="rect">
            <a:avLst/>
          </a:prstGeom>
        </p:spPr>
      </p:pic>
      <mc:AlternateContent xmlns:mc="http://schemas.openxmlformats.org/markup-compatibility/2006">
        <mc:Choice xmlns:p14="http://schemas.microsoft.com/office/powerpoint/2010/main" Requires="p14">
          <p:contentPart p14:bwMode="auto" r:id="rId5">
            <p14:nvContentPartPr>
              <p14:cNvPr id="12" name="墨迹 11">
                <a:extLst>
                  <a:ext uri="{FF2B5EF4-FFF2-40B4-BE49-F238E27FC236}">
                    <a16:creationId xmlns:a16="http://schemas.microsoft.com/office/drawing/2014/main" id="{DC63A118-F8A7-AB38-1976-7BEEDEF6FC96}"/>
                  </a:ext>
                </a:extLst>
              </p14:cNvPr>
              <p14:cNvContentPartPr/>
              <p14:nvPr/>
            </p14:nvContentPartPr>
            <p14:xfrm>
              <a:off x="893880" y="1712880"/>
              <a:ext cx="5949000" cy="793800"/>
            </p14:xfrm>
          </p:contentPart>
        </mc:Choice>
        <mc:Fallback>
          <p:pic>
            <p:nvPicPr>
              <p:cNvPr id="12" name="墨迹 11">
                <a:extLst>
                  <a:ext uri="{FF2B5EF4-FFF2-40B4-BE49-F238E27FC236}">
                    <a16:creationId xmlns:a16="http://schemas.microsoft.com/office/drawing/2014/main" id="{DC63A118-F8A7-AB38-1976-7BEEDEF6FC96}"/>
                  </a:ext>
                </a:extLst>
              </p:cNvPr>
              <p:cNvPicPr/>
              <p:nvPr/>
            </p:nvPicPr>
            <p:blipFill>
              <a:blip r:embed="rId6"/>
              <a:stretch>
                <a:fillRect/>
              </a:stretch>
            </p:blipFill>
            <p:spPr>
              <a:xfrm>
                <a:off x="884520" y="1703520"/>
                <a:ext cx="5967720" cy="812520"/>
              </a:xfrm>
              <a:prstGeom prst="rect">
                <a:avLst/>
              </a:prstGeom>
            </p:spPr>
          </p:pic>
        </mc:Fallback>
      </mc:AlternateContent>
    </p:spTree>
    <p:extLst>
      <p:ext uri="{BB962C8B-B14F-4D97-AF65-F5344CB8AC3E}">
        <p14:creationId xmlns:p14="http://schemas.microsoft.com/office/powerpoint/2010/main" val="3897558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57BA3-5EF4-4F17-AEB5-58169B2570C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64CDB2B-419B-76E8-CC62-0C2BF10E9C5C}"/>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BB10042D-5560-0074-2403-AD532DD32406}"/>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8CAD5F48-B9E3-12F2-8920-ACF63806BE19}"/>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E</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&amp;</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F</a:t>
            </a:r>
            <a:endParaRPr kumimoji="1" lang="zh-CN" altLang="en-US" sz="2800" b="1" dirty="0">
              <a:solidFill>
                <a:schemeClr val="bg1"/>
              </a:solidFill>
              <a:latin typeface="Century Gothic" charset="0"/>
              <a:ea typeface="Century Gothic" charset="0"/>
              <a:cs typeface="Century Gothic" charset="0"/>
            </a:endParaRPr>
          </a:p>
        </p:txBody>
      </p:sp>
      <p:pic>
        <p:nvPicPr>
          <p:cNvPr id="4" name="图片 3">
            <a:extLst>
              <a:ext uri="{FF2B5EF4-FFF2-40B4-BE49-F238E27FC236}">
                <a16:creationId xmlns:a16="http://schemas.microsoft.com/office/drawing/2014/main" id="{BCA40C00-5F14-1ABB-AA83-5958356381FE}"/>
              </a:ext>
            </a:extLst>
          </p:cNvPr>
          <p:cNvPicPr>
            <a:picLocks noChangeAspect="1"/>
          </p:cNvPicPr>
          <p:nvPr/>
        </p:nvPicPr>
        <p:blipFill>
          <a:blip r:embed="rId3"/>
          <a:stretch>
            <a:fillRect/>
          </a:stretch>
        </p:blipFill>
        <p:spPr>
          <a:xfrm>
            <a:off x="996938" y="807073"/>
            <a:ext cx="10198123" cy="5964939"/>
          </a:xfrm>
          <a:prstGeom prst="rect">
            <a:avLst/>
          </a:prstGeom>
        </p:spPr>
      </p:pic>
    </p:spTree>
    <p:extLst>
      <p:ext uri="{BB962C8B-B14F-4D97-AF65-F5344CB8AC3E}">
        <p14:creationId xmlns:p14="http://schemas.microsoft.com/office/powerpoint/2010/main" val="308826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Abstract</a:t>
            </a:r>
            <a:endParaRPr kumimoji="1" lang="zh-CN" altLang="en-US" sz="2800" b="1" dirty="0">
              <a:solidFill>
                <a:schemeClr val="bg1"/>
              </a:solidFill>
              <a:latin typeface="Century Gothic" charset="0"/>
              <a:ea typeface="Century Gothic" charset="0"/>
              <a:cs typeface="Century Gothic" charset="0"/>
            </a:endParaRPr>
          </a:p>
        </p:txBody>
      </p:sp>
      <p:sp>
        <p:nvSpPr>
          <p:cNvPr id="7" name="文本框 6">
            <a:extLst>
              <a:ext uri="{FF2B5EF4-FFF2-40B4-BE49-F238E27FC236}">
                <a16:creationId xmlns:a16="http://schemas.microsoft.com/office/drawing/2014/main" id="{E85100FF-5400-0D97-4868-80F41DFC652A}"/>
              </a:ext>
            </a:extLst>
          </p:cNvPr>
          <p:cNvSpPr txBox="1"/>
          <p:nvPr/>
        </p:nvSpPr>
        <p:spPr>
          <a:xfrm>
            <a:off x="712098" y="1028343"/>
            <a:ext cx="10899971" cy="4801314"/>
          </a:xfrm>
          <a:prstGeom prst="rect">
            <a:avLst/>
          </a:prstGeom>
          <a:noFill/>
        </p:spPr>
        <p:txBody>
          <a:bodyPr wrap="square">
            <a:spAutoFit/>
          </a:bodyPr>
          <a:lstStyle/>
          <a:p>
            <a:pPr marL="342900" indent="-342900" algn="just">
              <a:buAutoNum type="arabicPeriod"/>
            </a:pPr>
            <a:r>
              <a:rPr lang="zh-CN" altLang="en-US" dirty="0">
                <a:latin typeface="Times New Roman" panose="02020603050405020304" pitchFamily="18" charset="0"/>
                <a:cs typeface="Times New Roman" panose="02020603050405020304" pitchFamily="18" charset="0"/>
              </a:rPr>
              <a:t>This paper presents a new perspective on time series forecasting. </a:t>
            </a:r>
            <a:endParaRPr lang="en-US" altLang="zh-CN" dirty="0">
              <a:latin typeface="Times New Roman" panose="02020603050405020304" pitchFamily="18" charset="0"/>
              <a:cs typeface="Times New Roman" panose="02020603050405020304" pitchFamily="18" charset="0"/>
            </a:endParaRPr>
          </a:p>
          <a:p>
            <a:pPr marL="342900" indent="-342900" algn="just">
              <a:buAutoNum type="arabicPeriod"/>
            </a:pPr>
            <a:endParaRPr lang="en-US" altLang="zh-CN"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In existing time series forecasting methods, the models take a sequence of numerical values as input and yield numerical values as output. The existing SOTA models are largely based on the Transformer architecture, modified with multiple encoding mechanisms to incorporate the context and semantics around the historical data. </a:t>
            </a:r>
            <a:endParaRPr lang="en-US" altLang="zh-CN" dirty="0">
              <a:latin typeface="Times New Roman" panose="02020603050405020304" pitchFamily="18" charset="0"/>
              <a:cs typeface="Times New Roman" panose="02020603050405020304" pitchFamily="18" charset="0"/>
            </a:endParaRPr>
          </a:p>
          <a:p>
            <a:pPr algn="just"/>
            <a:endParaRPr lang="en-US" altLang="zh-CN"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Inspired by the successes of pre-trained language foundation models, we pose a question about whether these models can also be adapted to solve timeseries forecasting. Thus, we propose a new forecasting paradigm: prompt-based time series forecasting (PromptCast). In this novel task, the numerical input and output are transformed into prompts and the forecasting task is framed in a sentence-tosentence manner, making it possible to directly apply language models for forecasting purposes. </a:t>
            </a:r>
            <a:endParaRPr lang="en-US" altLang="zh-CN" dirty="0">
              <a:latin typeface="Times New Roman" panose="02020603050405020304" pitchFamily="18" charset="0"/>
              <a:cs typeface="Times New Roman" panose="02020603050405020304" pitchFamily="18" charset="0"/>
            </a:endParaRPr>
          </a:p>
          <a:p>
            <a:pPr algn="just"/>
            <a:endParaRPr lang="en-US" altLang="zh-CN"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To support and facilitate the research of this task, we also present a large-scale dataset (PISA) that includes three real-world forecasting scenarios. We evaluate different SOTA numerical-based forecasting methods and language generation models. The benchmark results with various forecasting settings demonstrate the proposed PromptCast with language generation models is a promising research direction. Additionally, in comparison to conventional numerical-based forecasting, PromptCast shows a much better generalization ability under the zero-shot setting.</a:t>
            </a:r>
          </a:p>
        </p:txBody>
      </p:sp>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C4CF8E8F-37BC-5863-9B32-BA86503F984A}"/>
                  </a:ext>
                </a:extLst>
              </p14:cNvPr>
              <p14:cNvContentPartPr/>
              <p14:nvPr/>
            </p14:nvContentPartPr>
            <p14:xfrm>
              <a:off x="2950920" y="1385280"/>
              <a:ext cx="1766160" cy="32760"/>
            </p14:xfrm>
          </p:contentPart>
        </mc:Choice>
        <mc:Fallback>
          <p:pic>
            <p:nvPicPr>
              <p:cNvPr id="4" name="墨迹 3">
                <a:extLst>
                  <a:ext uri="{FF2B5EF4-FFF2-40B4-BE49-F238E27FC236}">
                    <a16:creationId xmlns:a16="http://schemas.microsoft.com/office/drawing/2014/main" id="{C4CF8E8F-37BC-5863-9B32-BA86503F984A}"/>
                  </a:ext>
                </a:extLst>
              </p:cNvPr>
              <p:cNvPicPr/>
              <p:nvPr/>
            </p:nvPicPr>
            <p:blipFill>
              <a:blip r:embed="rId4"/>
              <a:stretch>
                <a:fillRect/>
              </a:stretch>
            </p:blipFill>
            <p:spPr>
              <a:xfrm>
                <a:off x="2935080" y="1321920"/>
                <a:ext cx="17974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D08BADFC-932B-41BC-F14D-60517AEE2984}"/>
                  </a:ext>
                </a:extLst>
              </p14:cNvPr>
              <p14:cNvContentPartPr/>
              <p14:nvPr/>
            </p14:nvContentPartPr>
            <p14:xfrm>
              <a:off x="726480" y="2161080"/>
              <a:ext cx="10792800" cy="3642480"/>
            </p14:xfrm>
          </p:contentPart>
        </mc:Choice>
        <mc:Fallback>
          <p:pic>
            <p:nvPicPr>
              <p:cNvPr id="5" name="墨迹 4">
                <a:extLst>
                  <a:ext uri="{FF2B5EF4-FFF2-40B4-BE49-F238E27FC236}">
                    <a16:creationId xmlns:a16="http://schemas.microsoft.com/office/drawing/2014/main" id="{D08BADFC-932B-41BC-F14D-60517AEE2984}"/>
                  </a:ext>
                </a:extLst>
              </p:cNvPr>
              <p:cNvPicPr/>
              <p:nvPr/>
            </p:nvPicPr>
            <p:blipFill>
              <a:blip r:embed="rId6"/>
              <a:stretch>
                <a:fillRect/>
              </a:stretch>
            </p:blipFill>
            <p:spPr>
              <a:xfrm>
                <a:off x="717120" y="2151720"/>
                <a:ext cx="10811520" cy="3661200"/>
              </a:xfrm>
              <a:prstGeom prst="rect">
                <a:avLst/>
              </a:prstGeom>
            </p:spPr>
          </p:pic>
        </mc:Fallback>
      </mc:AlternateContent>
    </p:spTree>
    <p:extLst>
      <p:ext uri="{BB962C8B-B14F-4D97-AF65-F5344CB8AC3E}">
        <p14:creationId xmlns:p14="http://schemas.microsoft.com/office/powerpoint/2010/main" val="523848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FD44A-69CA-FBBA-9B9A-A6D55F0AEB6F}"/>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2AC84AE7-E197-C9C2-2E61-FD8722F94690}"/>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42E08B73-C36E-D706-01EB-ED0673D0E95B}"/>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64AA641C-A935-C7DA-B9A1-EDAFFF0FD578}"/>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E</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&amp;</a:t>
            </a:r>
            <a:r>
              <a:rPr kumimoji="1" lang="zh-CN" altLang="en-US" sz="2800" b="1" dirty="0">
                <a:solidFill>
                  <a:schemeClr val="bg1"/>
                </a:solidFill>
                <a:latin typeface="Century Gothic" charset="0"/>
                <a:ea typeface="Century Gothic" charset="0"/>
                <a:cs typeface="Century Gothic" charset="0"/>
              </a:rPr>
              <a:t> </a:t>
            </a:r>
            <a:r>
              <a:rPr kumimoji="1" lang="en-US" altLang="zh-CN" sz="2800" b="1" dirty="0">
                <a:solidFill>
                  <a:schemeClr val="bg1"/>
                </a:solidFill>
                <a:latin typeface="Century Gothic" charset="0"/>
                <a:ea typeface="Century Gothic" charset="0"/>
                <a:cs typeface="Century Gothic" charset="0"/>
              </a:rPr>
              <a:t>F</a:t>
            </a:r>
            <a:endParaRPr kumimoji="1" lang="zh-CN" altLang="en-US" sz="2800" b="1" dirty="0">
              <a:solidFill>
                <a:schemeClr val="bg1"/>
              </a:solidFill>
              <a:latin typeface="Century Gothic" charset="0"/>
              <a:ea typeface="Century Gothic" charset="0"/>
              <a:cs typeface="Century Gothic" charset="0"/>
            </a:endParaRPr>
          </a:p>
        </p:txBody>
      </p:sp>
      <p:pic>
        <p:nvPicPr>
          <p:cNvPr id="5" name="图片 4">
            <a:extLst>
              <a:ext uri="{FF2B5EF4-FFF2-40B4-BE49-F238E27FC236}">
                <a16:creationId xmlns:a16="http://schemas.microsoft.com/office/drawing/2014/main" id="{0653DAC3-CFA6-C278-0A96-4FDC8D913790}"/>
              </a:ext>
            </a:extLst>
          </p:cNvPr>
          <p:cNvPicPr>
            <a:picLocks noChangeAspect="1"/>
          </p:cNvPicPr>
          <p:nvPr/>
        </p:nvPicPr>
        <p:blipFill>
          <a:blip r:embed="rId3"/>
          <a:stretch>
            <a:fillRect/>
          </a:stretch>
        </p:blipFill>
        <p:spPr>
          <a:xfrm>
            <a:off x="410178" y="781183"/>
            <a:ext cx="11371643" cy="3004742"/>
          </a:xfrm>
          <a:prstGeom prst="rect">
            <a:avLst/>
          </a:prstGeom>
        </p:spPr>
      </p:pic>
      <p:pic>
        <p:nvPicPr>
          <p:cNvPr id="7" name="图片 6">
            <a:extLst>
              <a:ext uri="{FF2B5EF4-FFF2-40B4-BE49-F238E27FC236}">
                <a16:creationId xmlns:a16="http://schemas.microsoft.com/office/drawing/2014/main" id="{77863252-02A8-977A-A285-A5B361BB811E}"/>
              </a:ext>
            </a:extLst>
          </p:cNvPr>
          <p:cNvPicPr>
            <a:picLocks noChangeAspect="1"/>
          </p:cNvPicPr>
          <p:nvPr/>
        </p:nvPicPr>
        <p:blipFill rotWithShape="1">
          <a:blip r:embed="rId4"/>
          <a:srcRect b="48199"/>
          <a:stretch/>
        </p:blipFill>
        <p:spPr>
          <a:xfrm>
            <a:off x="712099" y="4122782"/>
            <a:ext cx="5019727" cy="1749660"/>
          </a:xfrm>
          <a:prstGeom prst="rect">
            <a:avLst/>
          </a:prstGeom>
        </p:spPr>
      </p:pic>
      <p:pic>
        <p:nvPicPr>
          <p:cNvPr id="8" name="图片 7">
            <a:extLst>
              <a:ext uri="{FF2B5EF4-FFF2-40B4-BE49-F238E27FC236}">
                <a16:creationId xmlns:a16="http://schemas.microsoft.com/office/drawing/2014/main" id="{34ABECFE-110C-67DE-B53B-8BC402D64388}"/>
              </a:ext>
            </a:extLst>
          </p:cNvPr>
          <p:cNvPicPr>
            <a:picLocks noChangeAspect="1"/>
          </p:cNvPicPr>
          <p:nvPr/>
        </p:nvPicPr>
        <p:blipFill rotWithShape="1">
          <a:blip r:embed="rId5"/>
          <a:srcRect t="4382"/>
          <a:stretch/>
        </p:blipFill>
        <p:spPr>
          <a:xfrm>
            <a:off x="6162084" y="4277802"/>
            <a:ext cx="4944497" cy="1594640"/>
          </a:xfrm>
          <a:prstGeom prst="rect">
            <a:avLst/>
          </a:prstGeom>
        </p:spPr>
      </p:pic>
    </p:spTree>
    <p:extLst>
      <p:ext uri="{BB962C8B-B14F-4D97-AF65-F5344CB8AC3E}">
        <p14:creationId xmlns:p14="http://schemas.microsoft.com/office/powerpoint/2010/main" val="1956331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91461-1441-A8AD-6CB0-F44F8680BE76}"/>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C6C790D-B7CA-DF73-CF8E-30F97943F828}"/>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C25A79BA-80F2-3C94-2403-D7924854157A}"/>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AB8A7FD8-99B9-4D07-F2C1-90FAD7D1CD75}"/>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H. Multi-step Forecasting</a:t>
            </a:r>
            <a:endParaRPr kumimoji="1" lang="zh-CN" altLang="en-US" sz="2800" b="1" dirty="0">
              <a:solidFill>
                <a:schemeClr val="bg1"/>
              </a:solidFill>
              <a:latin typeface="Century Gothic" charset="0"/>
              <a:ea typeface="Century Gothic" charset="0"/>
              <a:cs typeface="Century Gothic" charset="0"/>
            </a:endParaRPr>
          </a:p>
        </p:txBody>
      </p:sp>
      <p:pic>
        <p:nvPicPr>
          <p:cNvPr id="5" name="图片 4">
            <a:extLst>
              <a:ext uri="{FF2B5EF4-FFF2-40B4-BE49-F238E27FC236}">
                <a16:creationId xmlns:a16="http://schemas.microsoft.com/office/drawing/2014/main" id="{02A875C3-7AB1-975A-C1EA-042221B2C13B}"/>
              </a:ext>
            </a:extLst>
          </p:cNvPr>
          <p:cNvPicPr>
            <a:picLocks noChangeAspect="1"/>
          </p:cNvPicPr>
          <p:nvPr/>
        </p:nvPicPr>
        <p:blipFill rotWithShape="1">
          <a:blip r:embed="rId3"/>
          <a:srcRect t="7856"/>
          <a:stretch/>
        </p:blipFill>
        <p:spPr>
          <a:xfrm>
            <a:off x="1894626" y="737647"/>
            <a:ext cx="8990710" cy="6120352"/>
          </a:xfrm>
          <a:prstGeom prst="rect">
            <a:avLst/>
          </a:prstGeom>
        </p:spPr>
      </p:pic>
    </p:spTree>
    <p:extLst>
      <p:ext uri="{BB962C8B-B14F-4D97-AF65-F5344CB8AC3E}">
        <p14:creationId xmlns:p14="http://schemas.microsoft.com/office/powerpoint/2010/main" val="1551949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C3DF7-7CB4-3C4B-A1BE-2CFBCC049A07}"/>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803D8F1B-2949-B683-3AC5-7C9D63D2224D}"/>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F90FB89C-E9A8-0AFF-FB1F-A92D89CDBF6A}"/>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B91E9FF3-BB62-BDBE-AD22-85A499169495}"/>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 Multivariate Time Series Forecasting</a:t>
            </a:r>
            <a:endParaRPr kumimoji="1" lang="zh-CN" altLang="en-US" sz="2800" b="1" dirty="0">
              <a:solidFill>
                <a:schemeClr val="bg1"/>
              </a:solidFill>
              <a:latin typeface="Century Gothic" charset="0"/>
              <a:ea typeface="Century Gothic" charset="0"/>
              <a:cs typeface="Century Gothic" charset="0"/>
            </a:endParaRPr>
          </a:p>
        </p:txBody>
      </p:sp>
      <p:pic>
        <p:nvPicPr>
          <p:cNvPr id="4" name="图片 3">
            <a:extLst>
              <a:ext uri="{FF2B5EF4-FFF2-40B4-BE49-F238E27FC236}">
                <a16:creationId xmlns:a16="http://schemas.microsoft.com/office/drawing/2014/main" id="{0B1D9FB6-37B0-7E03-C38D-C55B9FB35BE7}"/>
              </a:ext>
            </a:extLst>
          </p:cNvPr>
          <p:cNvPicPr>
            <a:picLocks noChangeAspect="1"/>
          </p:cNvPicPr>
          <p:nvPr/>
        </p:nvPicPr>
        <p:blipFill>
          <a:blip r:embed="rId3"/>
          <a:stretch>
            <a:fillRect/>
          </a:stretch>
        </p:blipFill>
        <p:spPr>
          <a:xfrm>
            <a:off x="663415" y="985558"/>
            <a:ext cx="10865169" cy="5237954"/>
          </a:xfrm>
          <a:prstGeom prst="rect">
            <a:avLst/>
          </a:prstGeom>
        </p:spPr>
      </p:pic>
    </p:spTree>
    <p:extLst>
      <p:ext uri="{BB962C8B-B14F-4D97-AF65-F5344CB8AC3E}">
        <p14:creationId xmlns:p14="http://schemas.microsoft.com/office/powerpoint/2010/main" val="4144174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A4DD6-4226-1437-2196-2AD40C44FC85}"/>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8F3F94F-C532-3173-09CC-034EE0CEFF24}"/>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4EF87D0E-56BD-3454-E4A2-D6ED9EC5017F}"/>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ED98E8C1-5CC3-476A-3EF5-9347BE7F07DB}"/>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 Multivariate Time Series Forecasting</a:t>
            </a:r>
            <a:endParaRPr kumimoji="1" lang="zh-CN" altLang="en-US" sz="2800" b="1" dirty="0">
              <a:solidFill>
                <a:schemeClr val="bg1"/>
              </a:solidFill>
              <a:latin typeface="Century Gothic" charset="0"/>
              <a:ea typeface="Century Gothic" charset="0"/>
              <a:cs typeface="Century Gothic" charset="0"/>
            </a:endParaRPr>
          </a:p>
        </p:txBody>
      </p:sp>
      <p:pic>
        <p:nvPicPr>
          <p:cNvPr id="4" name="图片 3">
            <a:extLst>
              <a:ext uri="{FF2B5EF4-FFF2-40B4-BE49-F238E27FC236}">
                <a16:creationId xmlns:a16="http://schemas.microsoft.com/office/drawing/2014/main" id="{0367C393-381E-F8FF-0EBA-3714F3CE0A54}"/>
              </a:ext>
            </a:extLst>
          </p:cNvPr>
          <p:cNvPicPr>
            <a:picLocks noChangeAspect="1"/>
          </p:cNvPicPr>
          <p:nvPr/>
        </p:nvPicPr>
        <p:blipFill>
          <a:blip r:embed="rId3"/>
          <a:stretch>
            <a:fillRect/>
          </a:stretch>
        </p:blipFill>
        <p:spPr>
          <a:xfrm>
            <a:off x="663415" y="985558"/>
            <a:ext cx="10865169" cy="5237954"/>
          </a:xfrm>
          <a:prstGeom prst="rect">
            <a:avLst/>
          </a:prstGeom>
        </p:spPr>
      </p:pic>
    </p:spTree>
    <p:extLst>
      <p:ext uri="{BB962C8B-B14F-4D97-AF65-F5344CB8AC3E}">
        <p14:creationId xmlns:p14="http://schemas.microsoft.com/office/powerpoint/2010/main" val="3216594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962BD-E8F1-55B3-F4EC-093FD28CFD91}"/>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03D83A9F-B265-342B-BAF0-7A2F08259727}"/>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796FB779-0186-8723-932D-2BE5ED97A80C}"/>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31F23825-38B2-76A2-1EB3-35AD2CE89949}"/>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 Multivariate Time Series Forecasting</a:t>
            </a:r>
            <a:endParaRPr kumimoji="1" lang="zh-CN" altLang="en-US" sz="2800" b="1" dirty="0">
              <a:solidFill>
                <a:schemeClr val="bg1"/>
              </a:solidFill>
              <a:latin typeface="Century Gothic" charset="0"/>
              <a:ea typeface="Century Gothic" charset="0"/>
              <a:cs typeface="Century Gothic" charset="0"/>
            </a:endParaRPr>
          </a:p>
        </p:txBody>
      </p:sp>
      <p:pic>
        <p:nvPicPr>
          <p:cNvPr id="5" name="图片 4">
            <a:extLst>
              <a:ext uri="{FF2B5EF4-FFF2-40B4-BE49-F238E27FC236}">
                <a16:creationId xmlns:a16="http://schemas.microsoft.com/office/drawing/2014/main" id="{95A24A9A-F769-702D-1B6F-3370CA2DADD3}"/>
              </a:ext>
            </a:extLst>
          </p:cNvPr>
          <p:cNvPicPr>
            <a:picLocks noChangeAspect="1"/>
          </p:cNvPicPr>
          <p:nvPr/>
        </p:nvPicPr>
        <p:blipFill rotWithShape="1">
          <a:blip r:embed="rId3"/>
          <a:srcRect t="11391"/>
          <a:stretch/>
        </p:blipFill>
        <p:spPr>
          <a:xfrm>
            <a:off x="654803" y="695196"/>
            <a:ext cx="5507281" cy="6076816"/>
          </a:xfrm>
          <a:prstGeom prst="rect">
            <a:avLst/>
          </a:prstGeom>
        </p:spPr>
      </p:pic>
      <p:pic>
        <p:nvPicPr>
          <p:cNvPr id="7" name="图片 6">
            <a:extLst>
              <a:ext uri="{FF2B5EF4-FFF2-40B4-BE49-F238E27FC236}">
                <a16:creationId xmlns:a16="http://schemas.microsoft.com/office/drawing/2014/main" id="{4117A808-DFE2-7DBD-FDBA-3B9314909D37}"/>
              </a:ext>
            </a:extLst>
          </p:cNvPr>
          <p:cNvPicPr>
            <a:picLocks noChangeAspect="1"/>
          </p:cNvPicPr>
          <p:nvPr/>
        </p:nvPicPr>
        <p:blipFill>
          <a:blip r:embed="rId4"/>
          <a:stretch>
            <a:fillRect/>
          </a:stretch>
        </p:blipFill>
        <p:spPr>
          <a:xfrm>
            <a:off x="6225694" y="2244736"/>
            <a:ext cx="5733067" cy="2977735"/>
          </a:xfrm>
          <a:prstGeom prst="rect">
            <a:avLst/>
          </a:prstGeom>
        </p:spPr>
      </p:pic>
      <p:sp>
        <p:nvSpPr>
          <p:cNvPr id="9" name="文本框 8">
            <a:extLst>
              <a:ext uri="{FF2B5EF4-FFF2-40B4-BE49-F238E27FC236}">
                <a16:creationId xmlns:a16="http://schemas.microsoft.com/office/drawing/2014/main" id="{BDC20C78-576E-0A0B-22C7-E2519B7125EE}"/>
              </a:ext>
            </a:extLst>
          </p:cNvPr>
          <p:cNvSpPr txBox="1"/>
          <p:nvPr/>
        </p:nvSpPr>
        <p:spPr>
          <a:xfrm>
            <a:off x="6225694" y="1719671"/>
            <a:ext cx="6158284" cy="400110"/>
          </a:xfrm>
          <a:prstGeom prst="rect">
            <a:avLst/>
          </a:prstGeom>
          <a:noFill/>
        </p:spPr>
        <p:txBody>
          <a:bodyPr wrap="square">
            <a:spAutoFit/>
          </a:bodyPr>
          <a:lstStyle/>
          <a:p>
            <a:r>
              <a:rPr lang="zh-CN" altLang="en-US" sz="2000" b="1" dirty="0"/>
              <a:t>Open Question and Future Work.</a:t>
            </a:r>
          </a:p>
        </p:txBody>
      </p:sp>
    </p:spTree>
    <p:extLst>
      <p:ext uri="{BB962C8B-B14F-4D97-AF65-F5344CB8AC3E}">
        <p14:creationId xmlns:p14="http://schemas.microsoft.com/office/powerpoint/2010/main" val="3081976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1C1E4-FB15-A0D6-90AB-4A2E29F40DE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39A71F8-31FB-64CD-FE34-BFFBB54327D7}"/>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7E53D4CC-10DF-C0FE-FC23-6D7EA26FD671}"/>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8F90E3BE-95BE-467C-5A19-679063047C4F}"/>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VI. DISCUSSION AND CONCLUSION</a:t>
            </a:r>
            <a:endParaRPr kumimoji="1" lang="zh-CN" altLang="en-US" sz="2800" b="1" dirty="0">
              <a:solidFill>
                <a:schemeClr val="bg1"/>
              </a:solidFill>
              <a:latin typeface="Century Gothic" charset="0"/>
              <a:ea typeface="Century Gothic" charset="0"/>
              <a:cs typeface="Century Gothic" charset="0"/>
            </a:endParaRPr>
          </a:p>
        </p:txBody>
      </p:sp>
      <p:pic>
        <p:nvPicPr>
          <p:cNvPr id="4" name="图片 3">
            <a:extLst>
              <a:ext uri="{FF2B5EF4-FFF2-40B4-BE49-F238E27FC236}">
                <a16:creationId xmlns:a16="http://schemas.microsoft.com/office/drawing/2014/main" id="{DE4E13C6-8CDF-094C-904F-E889B7C3710C}"/>
              </a:ext>
            </a:extLst>
          </p:cNvPr>
          <p:cNvPicPr>
            <a:picLocks noChangeAspect="1"/>
          </p:cNvPicPr>
          <p:nvPr/>
        </p:nvPicPr>
        <p:blipFill rotWithShape="1">
          <a:blip r:embed="rId3"/>
          <a:srcRect t="11457"/>
          <a:stretch/>
        </p:blipFill>
        <p:spPr>
          <a:xfrm>
            <a:off x="2885631" y="1473022"/>
            <a:ext cx="6420738" cy="3911956"/>
          </a:xfrm>
          <a:prstGeom prst="rect">
            <a:avLst/>
          </a:prstGeom>
        </p:spPr>
      </p:pic>
    </p:spTree>
    <p:extLst>
      <p:ext uri="{BB962C8B-B14F-4D97-AF65-F5344CB8AC3E}">
        <p14:creationId xmlns:p14="http://schemas.microsoft.com/office/powerpoint/2010/main" val="156907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5AD06-AA0C-6CB8-9D4D-EB93D6972ACA}"/>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6D8D0D31-6487-6D8D-890D-E9F0CA755420}"/>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ACA95C50-209C-1B01-6447-52C226392942}"/>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67F03D4A-ABE7-65DB-F81F-C2EEDC7ABE1F}"/>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VI. DISCUSSION AND CONCLUSION</a:t>
            </a:r>
            <a:endParaRPr kumimoji="1" lang="zh-CN" altLang="en-US" sz="2800" b="1" dirty="0">
              <a:solidFill>
                <a:schemeClr val="bg1"/>
              </a:solidFill>
              <a:latin typeface="Century Gothic" charset="0"/>
              <a:ea typeface="Century Gothic" charset="0"/>
              <a:cs typeface="Century Gothic" charset="0"/>
            </a:endParaRPr>
          </a:p>
        </p:txBody>
      </p:sp>
      <p:pic>
        <p:nvPicPr>
          <p:cNvPr id="5" name="图片 4">
            <a:extLst>
              <a:ext uri="{FF2B5EF4-FFF2-40B4-BE49-F238E27FC236}">
                <a16:creationId xmlns:a16="http://schemas.microsoft.com/office/drawing/2014/main" id="{E39949A5-4271-F481-66BB-D433380FB140}"/>
              </a:ext>
            </a:extLst>
          </p:cNvPr>
          <p:cNvPicPr>
            <a:picLocks noChangeAspect="1"/>
          </p:cNvPicPr>
          <p:nvPr/>
        </p:nvPicPr>
        <p:blipFill>
          <a:blip r:embed="rId3"/>
          <a:stretch>
            <a:fillRect/>
          </a:stretch>
        </p:blipFill>
        <p:spPr>
          <a:xfrm>
            <a:off x="604925" y="1343769"/>
            <a:ext cx="5202840" cy="4343239"/>
          </a:xfrm>
          <a:prstGeom prst="rect">
            <a:avLst/>
          </a:prstGeom>
        </p:spPr>
      </p:pic>
      <p:pic>
        <p:nvPicPr>
          <p:cNvPr id="7" name="图片 6">
            <a:extLst>
              <a:ext uri="{FF2B5EF4-FFF2-40B4-BE49-F238E27FC236}">
                <a16:creationId xmlns:a16="http://schemas.microsoft.com/office/drawing/2014/main" id="{AB657793-DCBE-A45C-D099-AB54650ACCB2}"/>
              </a:ext>
            </a:extLst>
          </p:cNvPr>
          <p:cNvPicPr>
            <a:picLocks noChangeAspect="1"/>
          </p:cNvPicPr>
          <p:nvPr/>
        </p:nvPicPr>
        <p:blipFill>
          <a:blip r:embed="rId4"/>
          <a:stretch>
            <a:fillRect/>
          </a:stretch>
        </p:blipFill>
        <p:spPr>
          <a:xfrm>
            <a:off x="6227402" y="1216635"/>
            <a:ext cx="5530135" cy="4916560"/>
          </a:xfrm>
          <a:prstGeom prst="rect">
            <a:avLst/>
          </a:prstGeom>
        </p:spPr>
      </p:pic>
    </p:spTree>
    <p:extLst>
      <p:ext uri="{BB962C8B-B14F-4D97-AF65-F5344CB8AC3E}">
        <p14:creationId xmlns:p14="http://schemas.microsoft.com/office/powerpoint/2010/main" val="1724246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04271-8B9A-4309-D185-619D36156161}"/>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5484BF0-EB8C-4887-152F-3FC7D0E220BE}"/>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7311602A-00B7-2157-00C7-D9345DC5E3E1}"/>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30BE01E0-A83B-480B-A6D4-D12244B68D31}"/>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VI. DISCUSSION AND CONCLUSION</a:t>
            </a:r>
            <a:endParaRPr kumimoji="1" lang="zh-CN" altLang="en-US" sz="2800" b="1" dirty="0">
              <a:solidFill>
                <a:schemeClr val="bg1"/>
              </a:solidFill>
              <a:latin typeface="Century Gothic" charset="0"/>
              <a:ea typeface="Century Gothic" charset="0"/>
              <a:cs typeface="Century Gothic" charset="0"/>
            </a:endParaRPr>
          </a:p>
        </p:txBody>
      </p:sp>
      <p:pic>
        <p:nvPicPr>
          <p:cNvPr id="5" name="图片 4">
            <a:extLst>
              <a:ext uri="{FF2B5EF4-FFF2-40B4-BE49-F238E27FC236}">
                <a16:creationId xmlns:a16="http://schemas.microsoft.com/office/drawing/2014/main" id="{56A1092C-1FBE-5532-59E1-60813E1937C1}"/>
              </a:ext>
            </a:extLst>
          </p:cNvPr>
          <p:cNvPicPr>
            <a:picLocks noChangeAspect="1"/>
          </p:cNvPicPr>
          <p:nvPr/>
        </p:nvPicPr>
        <p:blipFill>
          <a:blip r:embed="rId3"/>
          <a:stretch>
            <a:fillRect/>
          </a:stretch>
        </p:blipFill>
        <p:spPr>
          <a:xfrm>
            <a:off x="604925" y="1343769"/>
            <a:ext cx="5202840" cy="4343239"/>
          </a:xfrm>
          <a:prstGeom prst="rect">
            <a:avLst/>
          </a:prstGeom>
        </p:spPr>
      </p:pic>
      <p:pic>
        <p:nvPicPr>
          <p:cNvPr id="7" name="图片 6">
            <a:extLst>
              <a:ext uri="{FF2B5EF4-FFF2-40B4-BE49-F238E27FC236}">
                <a16:creationId xmlns:a16="http://schemas.microsoft.com/office/drawing/2014/main" id="{EFB242E0-E094-E8DD-B16B-4E94F1376971}"/>
              </a:ext>
            </a:extLst>
          </p:cNvPr>
          <p:cNvPicPr>
            <a:picLocks noChangeAspect="1"/>
          </p:cNvPicPr>
          <p:nvPr/>
        </p:nvPicPr>
        <p:blipFill>
          <a:blip r:embed="rId4"/>
          <a:stretch>
            <a:fillRect/>
          </a:stretch>
        </p:blipFill>
        <p:spPr>
          <a:xfrm>
            <a:off x="6227402" y="1216635"/>
            <a:ext cx="5530135" cy="4916560"/>
          </a:xfrm>
          <a:prstGeom prst="rect">
            <a:avLst/>
          </a:prstGeom>
        </p:spPr>
      </p:pic>
    </p:spTree>
    <p:extLst>
      <p:ext uri="{BB962C8B-B14F-4D97-AF65-F5344CB8AC3E}">
        <p14:creationId xmlns:p14="http://schemas.microsoft.com/office/powerpoint/2010/main" val="2578106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5DDF4-CAFF-FEF1-103C-C05F8F2872D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BB85C85-EDFB-FBCD-529B-CA5718EDBF26}"/>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4EE9FC35-3501-7D7E-0DFE-5E97A7CCE186}"/>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2A4647EC-765D-07D2-A9A7-DDFD3FF111EF}"/>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VI. DISCUSSION AND CONCLUSION</a:t>
            </a:r>
            <a:endParaRPr kumimoji="1" lang="zh-CN" altLang="en-US" sz="2800" b="1" dirty="0">
              <a:solidFill>
                <a:schemeClr val="bg1"/>
              </a:solidFill>
              <a:latin typeface="Century Gothic" charset="0"/>
              <a:ea typeface="Century Gothic" charset="0"/>
              <a:cs typeface="Century Gothic" charset="0"/>
            </a:endParaRPr>
          </a:p>
        </p:txBody>
      </p:sp>
      <p:pic>
        <p:nvPicPr>
          <p:cNvPr id="8" name="图片 7">
            <a:extLst>
              <a:ext uri="{FF2B5EF4-FFF2-40B4-BE49-F238E27FC236}">
                <a16:creationId xmlns:a16="http://schemas.microsoft.com/office/drawing/2014/main" id="{909A0B05-4AC1-8E1C-21F9-9495FD592D17}"/>
              </a:ext>
            </a:extLst>
          </p:cNvPr>
          <p:cNvPicPr>
            <a:picLocks noChangeAspect="1"/>
          </p:cNvPicPr>
          <p:nvPr/>
        </p:nvPicPr>
        <p:blipFill>
          <a:blip r:embed="rId3"/>
          <a:stretch>
            <a:fillRect/>
          </a:stretch>
        </p:blipFill>
        <p:spPr>
          <a:xfrm>
            <a:off x="3320327" y="1156537"/>
            <a:ext cx="5593493" cy="1590150"/>
          </a:xfrm>
          <a:prstGeom prst="rect">
            <a:avLst/>
          </a:prstGeom>
        </p:spPr>
      </p:pic>
      <p:pic>
        <p:nvPicPr>
          <p:cNvPr id="9" name="图片 8">
            <a:extLst>
              <a:ext uri="{FF2B5EF4-FFF2-40B4-BE49-F238E27FC236}">
                <a16:creationId xmlns:a16="http://schemas.microsoft.com/office/drawing/2014/main" id="{05111873-0569-40B2-D64A-DD5061E96F46}"/>
              </a:ext>
            </a:extLst>
          </p:cNvPr>
          <p:cNvPicPr>
            <a:picLocks noChangeAspect="1"/>
          </p:cNvPicPr>
          <p:nvPr/>
        </p:nvPicPr>
        <p:blipFill>
          <a:blip r:embed="rId4"/>
          <a:stretch>
            <a:fillRect/>
          </a:stretch>
        </p:blipFill>
        <p:spPr>
          <a:xfrm>
            <a:off x="3299253" y="2677114"/>
            <a:ext cx="5593493" cy="3388058"/>
          </a:xfrm>
          <a:prstGeom prst="rect">
            <a:avLst/>
          </a:prstGeom>
        </p:spPr>
      </p:pic>
    </p:spTree>
    <p:extLst>
      <p:ext uri="{BB962C8B-B14F-4D97-AF65-F5344CB8AC3E}">
        <p14:creationId xmlns:p14="http://schemas.microsoft.com/office/powerpoint/2010/main" val="2853770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844984" y="4074431"/>
            <a:ext cx="8502032" cy="1142659"/>
          </a:xfrm>
        </p:spPr>
        <p:txBody>
          <a:bodyPr>
            <a:normAutofit/>
          </a:bodyPr>
          <a:lstStyle/>
          <a:p>
            <a:endParaRPr kumimoji="1" lang="en-US" altLang="zh-CN" sz="675" dirty="0">
              <a:latin typeface="Century Gothic" charset="0"/>
              <a:ea typeface="Century Gothic" charset="0"/>
              <a:cs typeface="Century Gothic" charset="0"/>
            </a:endParaRPr>
          </a:p>
          <a:p>
            <a:r>
              <a:rPr kumimoji="1" lang="zh-CN" altLang="en-US" dirty="0">
                <a:latin typeface="KaiTi" panose="02010609060101010101" pitchFamily="49" charset="-122"/>
                <a:ea typeface="KaiTi" panose="02010609060101010101" pitchFamily="49" charset="-122"/>
                <a:cs typeface="Century Gothic" charset="0"/>
              </a:rPr>
              <a:t>汇报人：周振坤</a:t>
            </a:r>
            <a:endParaRPr kumimoji="1" lang="en-US" altLang="zh-CN" dirty="0">
              <a:latin typeface="Century Gothic" charset="0"/>
              <a:ea typeface="Century Gothic" charset="0"/>
              <a:cs typeface="Century Gothic" charset="0"/>
            </a:endParaRPr>
          </a:p>
          <a:p>
            <a:fld id="{1E76C007-8B4E-284C-9550-4331264F9BAD}" type="datetime1">
              <a:rPr kumimoji="1" lang="zh-CN" altLang="en-US" smtClean="0">
                <a:latin typeface="Helvetica Neue" panose="02000503000000020004" pitchFamily="2" charset="0"/>
                <a:ea typeface="Century Gothic" charset="0"/>
                <a:cs typeface="Helvetica Neue" panose="02000503000000020004" pitchFamily="2" charset="0"/>
              </a:rPr>
              <a:t>2024/2/1</a:t>
            </a:fld>
            <a:endParaRPr kumimoji="1" lang="zh-CN" altLang="en-US" dirty="0">
              <a:latin typeface="Helvetica Neue" panose="02000503000000020004" pitchFamily="2" charset="0"/>
              <a:ea typeface="Century Gothic" charset="0"/>
              <a:cs typeface="Helvetica Neue" panose="02000503000000020004" pitchFamily="2" charset="0"/>
            </a:endParaRPr>
          </a:p>
        </p:txBody>
      </p:sp>
      <p:sp>
        <p:nvSpPr>
          <p:cNvPr id="4" name="圆角矩形 3"/>
          <p:cNvSpPr/>
          <p:nvPr/>
        </p:nvSpPr>
        <p:spPr>
          <a:xfrm>
            <a:off x="2085783" y="1640910"/>
            <a:ext cx="8020434" cy="1327758"/>
          </a:xfrm>
          <a:prstGeom prst="round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i="1" dirty="0"/>
              <a:t>Many thanks!</a:t>
            </a:r>
            <a:endParaRPr kumimoji="1" lang="zh-CN" altLang="en-US" sz="3200" b="1" i="1" dirty="0">
              <a:latin typeface="Century Gothic" charset="0"/>
              <a:ea typeface="Century Gothic" charset="0"/>
              <a:cs typeface="Century Gothic" charset="0"/>
            </a:endParaRPr>
          </a:p>
        </p:txBody>
      </p:sp>
    </p:spTree>
    <p:extLst>
      <p:ext uri="{BB962C8B-B14F-4D97-AF65-F5344CB8AC3E}">
        <p14:creationId xmlns:p14="http://schemas.microsoft.com/office/powerpoint/2010/main" val="441890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FA14F-0843-0890-F4BD-9D366E7B77D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23D78DE5-6809-1CA0-011D-6D662DB00C31}"/>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662DFA0B-F32E-F371-E7B7-CB74075ADE2E}"/>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7C9A13A9-40EB-EF7B-A8DB-5A33CBB8BCEB}"/>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 INTRODUCTION</a:t>
            </a:r>
            <a:endParaRPr kumimoji="1" lang="zh-CN" altLang="en-US" sz="2800" b="1" dirty="0">
              <a:solidFill>
                <a:schemeClr val="bg1"/>
              </a:solidFill>
              <a:latin typeface="Century Gothic" charset="0"/>
              <a:ea typeface="Century Gothic" charset="0"/>
              <a:cs typeface="Century Gothic" charset="0"/>
            </a:endParaRPr>
          </a:p>
        </p:txBody>
      </p:sp>
      <p:sp>
        <p:nvSpPr>
          <p:cNvPr id="7" name="文本框 6">
            <a:extLst>
              <a:ext uri="{FF2B5EF4-FFF2-40B4-BE49-F238E27FC236}">
                <a16:creationId xmlns:a16="http://schemas.microsoft.com/office/drawing/2014/main" id="{D8EDD56A-B801-69DD-838B-1AE773659431}"/>
              </a:ext>
            </a:extLst>
          </p:cNvPr>
          <p:cNvSpPr txBox="1"/>
          <p:nvPr/>
        </p:nvSpPr>
        <p:spPr>
          <a:xfrm>
            <a:off x="646014" y="1216390"/>
            <a:ext cx="10899971" cy="4524315"/>
          </a:xfrm>
          <a:prstGeom prst="rect">
            <a:avLst/>
          </a:prstGeom>
          <a:noFill/>
        </p:spPr>
        <p:txBody>
          <a:bodyPr wrap="square">
            <a:spAutoFit/>
          </a:bodyPr>
          <a:lstStyle/>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Time series forecasting is a research-intensive field, especially with the increasing of applying various deep learning frameworks for prediction such as models based on LSTM [1], Temporal Convolutional Network (TCN) [2], and Transformer [3]. More recently, we are witnessing a fast growth of large-scale pre-trained models in the Natural Language Processing (NLP) field. These models, also known as foundation models [4], are often pre-trained with an extremely large amount of data and have demonstrated good performance across various downstream tasks. For example, BERT [5] can be adapted for multiple NLP tasks, CLIP [6] and GLIP [7] are good at CV tasks. However, we also notice that this evolution seems mostly limited to the NLP and CV fields. </a:t>
            </a:r>
          </a:p>
          <a:p>
            <a:pPr marL="285750" indent="-285750" algn="just">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Hence, we are particularly interested in exploring the research question of whether we can take advantage of large-scale pre-trained foundation models and adapt these models for predicting time series. To investigate this question, in this paper, we formally introduce a novel task: prompt-based time series forecasting (</a:t>
            </a:r>
            <a:r>
              <a:rPr lang="en-US" altLang="zh-CN" dirty="0" err="1">
                <a:latin typeface="Times New Roman" panose="02020603050405020304" pitchFamily="18" charset="0"/>
                <a:cs typeface="Times New Roman" panose="02020603050405020304" pitchFamily="18" charset="0"/>
              </a:rPr>
              <a:t>PromptCast</a:t>
            </a:r>
            <a:r>
              <a:rPr lang="en-US" altLang="zh-CN" dirty="0">
                <a:latin typeface="Times New Roman" panose="02020603050405020304" pitchFamily="18" charset="0"/>
                <a:cs typeface="Times New Roman" panose="02020603050405020304" pitchFamily="18" charset="0"/>
              </a:rPr>
              <a:t>). The existing forecasting methods including the state-of-the-art Transformer-based forecasting models [8], [9], [10], [11], [12], [13] can be simplified as a numerical forecasting paradigm as shown in Figure 1 (a). Numerical forecasting methods always take numerical values as input and generate numerical values as the prediction for the next time step. Instead, the input and output of the proposed prompt-based forecasting (Figure 1 (b)) are natural language sentences. This paradigm change enables the utilization of language generation models for forecasting.</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DA651DD4-1331-B106-EC5C-A6DD2E8D919F}"/>
                  </a:ext>
                </a:extLst>
              </p14:cNvPr>
              <p14:cNvContentPartPr/>
              <p14:nvPr/>
            </p14:nvContentPartPr>
            <p14:xfrm>
              <a:off x="3348360" y="1526040"/>
              <a:ext cx="7680600" cy="1440000"/>
            </p14:xfrm>
          </p:contentPart>
        </mc:Choice>
        <mc:Fallback>
          <p:pic>
            <p:nvPicPr>
              <p:cNvPr id="4" name="墨迹 3">
                <a:extLst>
                  <a:ext uri="{FF2B5EF4-FFF2-40B4-BE49-F238E27FC236}">
                    <a16:creationId xmlns:a16="http://schemas.microsoft.com/office/drawing/2014/main" id="{DA651DD4-1331-B106-EC5C-A6DD2E8D919F}"/>
                  </a:ext>
                </a:extLst>
              </p:cNvPr>
              <p:cNvPicPr/>
              <p:nvPr/>
            </p:nvPicPr>
            <p:blipFill>
              <a:blip r:embed="rId4"/>
              <a:stretch>
                <a:fillRect/>
              </a:stretch>
            </p:blipFill>
            <p:spPr>
              <a:xfrm>
                <a:off x="3339000" y="1516680"/>
                <a:ext cx="7699320" cy="1458720"/>
              </a:xfrm>
              <a:prstGeom prst="rect">
                <a:avLst/>
              </a:prstGeom>
            </p:spPr>
          </p:pic>
        </mc:Fallback>
      </mc:AlternateContent>
    </p:spTree>
    <p:extLst>
      <p:ext uri="{BB962C8B-B14F-4D97-AF65-F5344CB8AC3E}">
        <p14:creationId xmlns:p14="http://schemas.microsoft.com/office/powerpoint/2010/main" val="3407084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571CC-4A41-4BB6-BBD0-B95A36F0A912}"/>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744D304A-0F1E-C0E1-153A-70BBB0686676}"/>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13872565-64AF-7D03-CFAA-9BB43055C53F}"/>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9C9719E4-E1BD-E554-617B-085123C3A2D8}"/>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 INTRODUCTION</a:t>
            </a:r>
            <a:endParaRPr kumimoji="1" lang="zh-CN" altLang="en-US" sz="2800" b="1" dirty="0">
              <a:solidFill>
                <a:schemeClr val="bg1"/>
              </a:solidFill>
              <a:latin typeface="Century Gothic" charset="0"/>
              <a:ea typeface="Century Gothic" charset="0"/>
              <a:cs typeface="Century Gothic" charset="0"/>
            </a:endParaRPr>
          </a:p>
        </p:txBody>
      </p:sp>
      <p:sp>
        <p:nvSpPr>
          <p:cNvPr id="7" name="文本框 6">
            <a:extLst>
              <a:ext uri="{FF2B5EF4-FFF2-40B4-BE49-F238E27FC236}">
                <a16:creationId xmlns:a16="http://schemas.microsoft.com/office/drawing/2014/main" id="{851EC6C6-80D0-E408-85D3-C9231D9365F7}"/>
              </a:ext>
            </a:extLst>
          </p:cNvPr>
          <p:cNvSpPr txBox="1"/>
          <p:nvPr/>
        </p:nvSpPr>
        <p:spPr>
          <a:xfrm>
            <a:off x="646014" y="1216390"/>
            <a:ext cx="10899971" cy="3139321"/>
          </a:xfrm>
          <a:prstGeom prst="rect">
            <a:avLst/>
          </a:prstGeom>
          <a:noFill/>
        </p:spPr>
        <p:txBody>
          <a:bodyPr wrap="square">
            <a:spAutoFit/>
          </a:bodyPr>
          <a:lstStyle/>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This new forecasting paradigm is beneficial in multiple aspects.</a:t>
            </a:r>
          </a:p>
          <a:p>
            <a:pPr marL="285750" indent="-285750" algn="just">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PromptCast</a:t>
            </a:r>
            <a:r>
              <a:rPr lang="en-US" altLang="zh-CN" dirty="0">
                <a:latin typeface="Times New Roman" panose="02020603050405020304" pitchFamily="18" charset="0"/>
                <a:cs typeface="Times New Roman" panose="02020603050405020304" pitchFamily="18" charset="0"/>
              </a:rPr>
              <a:t> presents a novel “code less” solution for time series forecasting, which could provide a new perspective rather than purely focusing on designing more and more complicated deep learning forecasting models (e.g., </a:t>
            </a:r>
            <a:r>
              <a:rPr lang="en-US" altLang="zh-CN" dirty="0" err="1">
                <a:latin typeface="Times New Roman" panose="02020603050405020304" pitchFamily="18" charset="0"/>
                <a:cs typeface="Times New Roman" panose="02020603050405020304" pitchFamily="18" charset="0"/>
              </a:rPr>
              <a:t>Transformerbased</a:t>
            </a:r>
            <a:r>
              <a:rPr lang="en-US" altLang="zh-CN" dirty="0">
                <a:latin typeface="Times New Roman" panose="02020603050405020304" pitchFamily="18" charset="0"/>
                <a:cs typeface="Times New Roman" panose="02020603050405020304" pitchFamily="18" charset="0"/>
              </a:rPr>
              <a:t> Informer, </a:t>
            </a:r>
            <a:r>
              <a:rPr lang="en-US" altLang="zh-CN" dirty="0" err="1">
                <a:latin typeface="Times New Roman" panose="02020603050405020304" pitchFamily="18" charset="0"/>
                <a:cs typeface="Times New Roman" panose="02020603050405020304" pitchFamily="18" charset="0"/>
              </a:rPr>
              <a:t>Autoformer</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FEDformer</a:t>
            </a:r>
            <a:r>
              <a:rPr lang="en-US" altLang="zh-CN" dirty="0">
                <a:latin typeface="Times New Roman" panose="02020603050405020304" pitchFamily="18" charset="0"/>
                <a:cs typeface="Times New Roman" panose="02020603050405020304" pitchFamily="18" charset="0"/>
              </a:rPr>
              <a:t>). It also becomes a relatively easy-accessible and user-friendly method for </a:t>
            </a:r>
            <a:r>
              <a:rPr lang="en-US" altLang="zh-CN" dirty="0" err="1">
                <a:latin typeface="Times New Roman" panose="02020603050405020304" pitchFamily="18" charset="0"/>
                <a:cs typeface="Times New Roman" panose="02020603050405020304" pitchFamily="18" charset="0"/>
              </a:rPr>
              <a:t>nonresearcher</a:t>
            </a:r>
            <a:r>
              <a:rPr lang="en-US" altLang="zh-CN" dirty="0">
                <a:latin typeface="Times New Roman" panose="02020603050405020304" pitchFamily="18" charset="0"/>
                <a:cs typeface="Times New Roman" panose="02020603050405020304" pitchFamily="18" charset="0"/>
              </a:rPr>
              <a:t> users, compared to existing forecasting models that require many tedious parameter searching and training processes, especially under a new forecasting scenario. </a:t>
            </a:r>
          </a:p>
          <a:p>
            <a:pPr marL="285750" indent="-285750" algn="just">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As pointed out in a recent research [14], the benefits of using a single neural model across different tasks are significant. The </a:t>
            </a:r>
            <a:r>
              <a:rPr lang="en-US" altLang="zh-CN" dirty="0" err="1">
                <a:latin typeface="Times New Roman" panose="02020603050405020304" pitchFamily="18" charset="0"/>
                <a:cs typeface="Times New Roman" panose="02020603050405020304" pitchFamily="18" charset="0"/>
              </a:rPr>
              <a:t>PromptCast</a:t>
            </a:r>
            <a:r>
              <a:rPr lang="en-US" altLang="zh-CN" dirty="0">
                <a:latin typeface="Times New Roman" panose="02020603050405020304" pitchFamily="18" charset="0"/>
                <a:cs typeface="Times New Roman" panose="02020603050405020304" pitchFamily="18" charset="0"/>
              </a:rPr>
              <a:t> task explores the potential of using language foundation models for the forecasting task which could make it possible to broaden the language models beyond the realm of typical text-based tasks. </a:t>
            </a:r>
          </a:p>
        </p:txBody>
      </p:sp>
    </p:spTree>
    <p:extLst>
      <p:ext uri="{BB962C8B-B14F-4D97-AF65-F5344CB8AC3E}">
        <p14:creationId xmlns:p14="http://schemas.microsoft.com/office/powerpoint/2010/main" val="2313906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C4B96-F0C2-7518-BB93-828365D0CC38}"/>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2AB1958-29B8-42E7-24CA-C2449670B0AC}"/>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AA84718A-80C9-C374-3C7C-152E22114285}"/>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26AC1AFA-8D75-4668-EA47-EDDABBC27ADE}"/>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 INTRODUCTION</a:t>
            </a:r>
            <a:endParaRPr kumimoji="1" lang="zh-CN" altLang="en-US" sz="2800" b="1" dirty="0">
              <a:solidFill>
                <a:schemeClr val="bg1"/>
              </a:solidFill>
              <a:latin typeface="Century Gothic" charset="0"/>
              <a:ea typeface="Century Gothic" charset="0"/>
              <a:cs typeface="Century Gothic" charset="0"/>
            </a:endParaRPr>
          </a:p>
        </p:txBody>
      </p:sp>
      <p:sp>
        <p:nvSpPr>
          <p:cNvPr id="8" name="文本框 7">
            <a:extLst>
              <a:ext uri="{FF2B5EF4-FFF2-40B4-BE49-F238E27FC236}">
                <a16:creationId xmlns:a16="http://schemas.microsoft.com/office/drawing/2014/main" id="{45D8752E-C62B-E2A1-E595-7E1BFF5C357B}"/>
              </a:ext>
            </a:extLst>
          </p:cNvPr>
          <p:cNvSpPr txBox="1"/>
          <p:nvPr/>
        </p:nvSpPr>
        <p:spPr>
          <a:xfrm>
            <a:off x="649822" y="5782479"/>
            <a:ext cx="10892355" cy="646331"/>
          </a:xfrm>
          <a:prstGeom prst="rect">
            <a:avLst/>
          </a:prstGeom>
          <a:noFill/>
        </p:spPr>
        <p:txBody>
          <a:bodyPr wrap="square">
            <a:spAutoFit/>
          </a:bodyPr>
          <a:lstStyle/>
          <a:p>
            <a:pPr algn="just"/>
            <a:r>
              <a:rPr lang="zh-CN" altLang="en-US" dirty="0">
                <a:latin typeface="Times New Roman" panose="02020603050405020304" pitchFamily="18" charset="0"/>
                <a:cs typeface="Times New Roman" panose="02020603050405020304" pitchFamily="18" charset="0"/>
              </a:rPr>
              <a:t>Fig. 1. Conceptual illustrations of: (a) the typical framework of existing numerical-based forecasting method; (b) the framework of the proposed PromptCast; (c) a potential forecasting chatbot application based on PromptCast.</a:t>
            </a:r>
          </a:p>
        </p:txBody>
      </p:sp>
      <p:pic>
        <p:nvPicPr>
          <p:cNvPr id="9" name="图片 8">
            <a:extLst>
              <a:ext uri="{FF2B5EF4-FFF2-40B4-BE49-F238E27FC236}">
                <a16:creationId xmlns:a16="http://schemas.microsoft.com/office/drawing/2014/main" id="{2CE05880-DAC9-2D34-7A37-B88A6D4FA306}"/>
              </a:ext>
            </a:extLst>
          </p:cNvPr>
          <p:cNvPicPr>
            <a:picLocks noChangeAspect="1"/>
          </p:cNvPicPr>
          <p:nvPr/>
        </p:nvPicPr>
        <p:blipFill>
          <a:blip r:embed="rId3"/>
          <a:stretch>
            <a:fillRect/>
          </a:stretch>
        </p:blipFill>
        <p:spPr>
          <a:xfrm>
            <a:off x="970275" y="781183"/>
            <a:ext cx="10251449" cy="4640481"/>
          </a:xfrm>
          <a:prstGeom prst="rect">
            <a:avLst/>
          </a:prstGeom>
        </p:spPr>
      </p:pic>
    </p:spTree>
    <p:extLst>
      <p:ext uri="{BB962C8B-B14F-4D97-AF65-F5344CB8AC3E}">
        <p14:creationId xmlns:p14="http://schemas.microsoft.com/office/powerpoint/2010/main" val="3188310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E21D-D0A4-AD95-2583-222BFC067FC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83395966-FC51-8FB3-CEE7-5E9F2FCAC4B4}"/>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5459478D-9EAA-D1FF-129E-FCDA6191B12C}"/>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90D87E06-D2B8-1A87-863E-CEEFCDE536F4}"/>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 INTRODUCTION</a:t>
            </a:r>
            <a:endParaRPr kumimoji="1" lang="zh-CN" altLang="en-US" sz="2800" b="1" dirty="0">
              <a:solidFill>
                <a:schemeClr val="bg1"/>
              </a:solidFill>
              <a:latin typeface="Century Gothic" charset="0"/>
              <a:ea typeface="Century Gothic" charset="0"/>
              <a:cs typeface="Century Gothic" charset="0"/>
            </a:endParaRPr>
          </a:p>
        </p:txBody>
      </p:sp>
      <p:sp>
        <p:nvSpPr>
          <p:cNvPr id="7" name="文本框 6">
            <a:extLst>
              <a:ext uri="{FF2B5EF4-FFF2-40B4-BE49-F238E27FC236}">
                <a16:creationId xmlns:a16="http://schemas.microsoft.com/office/drawing/2014/main" id="{FB6D3C69-B14D-26E0-35D5-65E92AFFCCB4}"/>
              </a:ext>
            </a:extLst>
          </p:cNvPr>
          <p:cNvSpPr txBox="1"/>
          <p:nvPr/>
        </p:nvSpPr>
        <p:spPr>
          <a:xfrm>
            <a:off x="646014" y="985558"/>
            <a:ext cx="10899971" cy="2862322"/>
          </a:xfrm>
          <a:prstGeom prst="rect">
            <a:avLst/>
          </a:prstGeom>
          <a:noFill/>
        </p:spPr>
        <p:txBody>
          <a:bodyPr wrap="square">
            <a:spAutoFit/>
          </a:bodyPr>
          <a:lstStyle/>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summary, our contributions are three-fold: </a:t>
            </a:r>
          </a:p>
          <a:p>
            <a:pPr marL="285750" indent="-285750" algn="just">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(1) We propose a novel prompt-based forecasting paradigm, which differs from the existing forecasting methods. This is the first time the general time series forecasting problem is addressed in a natural language generation manner. </a:t>
            </a: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(2) We release a large-scale dataset (PISA) with 311,932 data instances in total for the newly introduced task. The dataset covers diverse time series forecasting scenarios. </a:t>
            </a:r>
          </a:p>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(3) We develop a benchmark (our data and codes for the benchmark are available at https:// </a:t>
            </a:r>
            <a:r>
              <a:rPr lang="en-US" altLang="zh-CN" dirty="0" err="1">
                <a:latin typeface="Times New Roman" panose="02020603050405020304" pitchFamily="18" charset="0"/>
                <a:cs typeface="Times New Roman" panose="02020603050405020304" pitchFamily="18" charset="0"/>
              </a:rPr>
              <a:t>github.com</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HaoUNSW</a:t>
            </a:r>
            <a:r>
              <a:rPr lang="en-US" altLang="zh-CN" dirty="0">
                <a:latin typeface="Times New Roman" panose="02020603050405020304" pitchFamily="18" charset="0"/>
                <a:cs typeface="Times New Roman" panose="02020603050405020304" pitchFamily="18" charset="0"/>
              </a:rPr>
              <a:t>/PISA) on the proposed PISA datasets. It evaluates the state-of-the-art numerical-based forecasting methods and popular language generation models.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7553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7FD3A-9A69-933D-AE24-24A39B0BC75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47999F8-3C04-0221-6619-CB1A47AAA4F5}"/>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12278A19-CD4B-90CE-8035-1F741FB2E5CF}"/>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C6033EB2-1801-9240-9854-4BBF6E6C2D78}"/>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II. PROMPT-BASED TIME SERIES FORECASTING</a:t>
            </a:r>
            <a:endParaRPr kumimoji="1" lang="zh-CN" altLang="en-US" sz="2800" b="1" dirty="0">
              <a:solidFill>
                <a:schemeClr val="bg1"/>
              </a:solidFill>
              <a:latin typeface="Century Gothic" charset="0"/>
              <a:ea typeface="Century Gothic" charset="0"/>
              <a:cs typeface="Century Gothic" charset="0"/>
            </a:endParaRPr>
          </a:p>
        </p:txBody>
      </p:sp>
      <p:pic>
        <p:nvPicPr>
          <p:cNvPr id="4" name="图片 3">
            <a:extLst>
              <a:ext uri="{FF2B5EF4-FFF2-40B4-BE49-F238E27FC236}">
                <a16:creationId xmlns:a16="http://schemas.microsoft.com/office/drawing/2014/main" id="{DFEC12EA-CECD-544F-4D47-8BB7A26CACDB}"/>
              </a:ext>
            </a:extLst>
          </p:cNvPr>
          <p:cNvPicPr>
            <a:picLocks noChangeAspect="1"/>
          </p:cNvPicPr>
          <p:nvPr/>
        </p:nvPicPr>
        <p:blipFill>
          <a:blip r:embed="rId3"/>
          <a:stretch>
            <a:fillRect/>
          </a:stretch>
        </p:blipFill>
        <p:spPr>
          <a:xfrm>
            <a:off x="731177" y="985558"/>
            <a:ext cx="5364823" cy="5587550"/>
          </a:xfrm>
          <a:prstGeom prst="rect">
            <a:avLst/>
          </a:prstGeom>
        </p:spPr>
      </p:pic>
      <p:pic>
        <p:nvPicPr>
          <p:cNvPr id="5" name="图片 4">
            <a:extLst>
              <a:ext uri="{FF2B5EF4-FFF2-40B4-BE49-F238E27FC236}">
                <a16:creationId xmlns:a16="http://schemas.microsoft.com/office/drawing/2014/main" id="{66B0F5F2-BAD2-268A-9EB6-7711C249E49D}"/>
              </a:ext>
            </a:extLst>
          </p:cNvPr>
          <p:cNvPicPr>
            <a:picLocks noChangeAspect="1"/>
          </p:cNvPicPr>
          <p:nvPr/>
        </p:nvPicPr>
        <p:blipFill>
          <a:blip r:embed="rId4"/>
          <a:stretch>
            <a:fillRect/>
          </a:stretch>
        </p:blipFill>
        <p:spPr>
          <a:xfrm>
            <a:off x="6320031" y="1731695"/>
            <a:ext cx="5357316" cy="3795165"/>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墨迹 6">
                <a:extLst>
                  <a:ext uri="{FF2B5EF4-FFF2-40B4-BE49-F238E27FC236}">
                    <a16:creationId xmlns:a16="http://schemas.microsoft.com/office/drawing/2014/main" id="{49C128FD-59B3-9D81-4C93-72C5540B42EC}"/>
                  </a:ext>
                </a:extLst>
              </p14:cNvPr>
              <p14:cNvContentPartPr/>
              <p14:nvPr/>
            </p14:nvContentPartPr>
            <p14:xfrm>
              <a:off x="6301440" y="2042280"/>
              <a:ext cx="5365440" cy="2487600"/>
            </p14:xfrm>
          </p:contentPart>
        </mc:Choice>
        <mc:Fallback>
          <p:pic>
            <p:nvPicPr>
              <p:cNvPr id="7" name="墨迹 6">
                <a:extLst>
                  <a:ext uri="{FF2B5EF4-FFF2-40B4-BE49-F238E27FC236}">
                    <a16:creationId xmlns:a16="http://schemas.microsoft.com/office/drawing/2014/main" id="{49C128FD-59B3-9D81-4C93-72C5540B42EC}"/>
                  </a:ext>
                </a:extLst>
              </p:cNvPr>
              <p:cNvPicPr/>
              <p:nvPr/>
            </p:nvPicPr>
            <p:blipFill>
              <a:blip r:embed="rId6"/>
              <a:stretch>
                <a:fillRect/>
              </a:stretch>
            </p:blipFill>
            <p:spPr>
              <a:xfrm>
                <a:off x="6292080" y="2032920"/>
                <a:ext cx="5384160" cy="2506320"/>
              </a:xfrm>
              <a:prstGeom prst="rect">
                <a:avLst/>
              </a:prstGeom>
            </p:spPr>
          </p:pic>
        </mc:Fallback>
      </mc:AlternateContent>
    </p:spTree>
    <p:extLst>
      <p:ext uri="{BB962C8B-B14F-4D97-AF65-F5344CB8AC3E}">
        <p14:creationId xmlns:p14="http://schemas.microsoft.com/office/powerpoint/2010/main" val="1810750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98403-8715-AA13-1D66-CD69CD2DFEDB}"/>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FC3E6167-9B18-D8DB-5057-57535076804A}"/>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696CEA6D-21EE-94FD-6A9D-4C3F4168369A}"/>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D786263E-AC42-8BF7-1027-180947D27C6F}"/>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III. DATASET DESIGN AND DESCRIPTION</a:t>
            </a:r>
            <a:endParaRPr kumimoji="1" lang="zh-CN" altLang="en-US" sz="2800" b="1" dirty="0">
              <a:solidFill>
                <a:schemeClr val="bg1"/>
              </a:solidFill>
              <a:latin typeface="Century Gothic" charset="0"/>
              <a:ea typeface="Century Gothic" charset="0"/>
              <a:cs typeface="Century Gothic" charset="0"/>
            </a:endParaRPr>
          </a:p>
        </p:txBody>
      </p:sp>
      <p:pic>
        <p:nvPicPr>
          <p:cNvPr id="7" name="图片 6">
            <a:extLst>
              <a:ext uri="{FF2B5EF4-FFF2-40B4-BE49-F238E27FC236}">
                <a16:creationId xmlns:a16="http://schemas.microsoft.com/office/drawing/2014/main" id="{5E8ABF74-DCD8-82C0-7FE3-085BB6BE3C82}"/>
              </a:ext>
            </a:extLst>
          </p:cNvPr>
          <p:cNvPicPr>
            <a:picLocks noChangeAspect="1"/>
          </p:cNvPicPr>
          <p:nvPr/>
        </p:nvPicPr>
        <p:blipFill>
          <a:blip r:embed="rId3"/>
          <a:stretch>
            <a:fillRect/>
          </a:stretch>
        </p:blipFill>
        <p:spPr>
          <a:xfrm>
            <a:off x="712099" y="781183"/>
            <a:ext cx="5284219" cy="3349818"/>
          </a:xfrm>
          <a:prstGeom prst="rect">
            <a:avLst/>
          </a:prstGeom>
        </p:spPr>
      </p:pic>
      <p:pic>
        <p:nvPicPr>
          <p:cNvPr id="8" name="图片 7">
            <a:extLst>
              <a:ext uri="{FF2B5EF4-FFF2-40B4-BE49-F238E27FC236}">
                <a16:creationId xmlns:a16="http://schemas.microsoft.com/office/drawing/2014/main" id="{EEA2880F-126E-7A7E-7E2C-BD722B23E716}"/>
              </a:ext>
            </a:extLst>
          </p:cNvPr>
          <p:cNvPicPr>
            <a:picLocks noChangeAspect="1"/>
          </p:cNvPicPr>
          <p:nvPr/>
        </p:nvPicPr>
        <p:blipFill rotWithShape="1">
          <a:blip r:embed="rId4"/>
          <a:srcRect t="6212"/>
          <a:stretch/>
        </p:blipFill>
        <p:spPr>
          <a:xfrm>
            <a:off x="663801" y="4096257"/>
            <a:ext cx="5259721" cy="2166977"/>
          </a:xfrm>
          <a:prstGeom prst="rect">
            <a:avLst/>
          </a:prstGeom>
        </p:spPr>
      </p:pic>
      <p:pic>
        <p:nvPicPr>
          <p:cNvPr id="9" name="图片 8">
            <a:extLst>
              <a:ext uri="{FF2B5EF4-FFF2-40B4-BE49-F238E27FC236}">
                <a16:creationId xmlns:a16="http://schemas.microsoft.com/office/drawing/2014/main" id="{4C30F61B-34DA-B592-2C52-15480820FE4F}"/>
              </a:ext>
            </a:extLst>
          </p:cNvPr>
          <p:cNvPicPr>
            <a:picLocks noChangeAspect="1"/>
          </p:cNvPicPr>
          <p:nvPr/>
        </p:nvPicPr>
        <p:blipFill>
          <a:blip r:embed="rId5"/>
          <a:stretch>
            <a:fillRect/>
          </a:stretch>
        </p:blipFill>
        <p:spPr>
          <a:xfrm>
            <a:off x="6106794" y="1025663"/>
            <a:ext cx="5421405" cy="3262524"/>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9F3B7894-CA44-3796-7991-42642E535349}"/>
                  </a:ext>
                </a:extLst>
              </p14:cNvPr>
              <p14:cNvContentPartPr/>
              <p14:nvPr/>
            </p14:nvContentPartPr>
            <p14:xfrm>
              <a:off x="723240" y="1289160"/>
              <a:ext cx="7098120" cy="4041360"/>
            </p14:xfrm>
          </p:contentPart>
        </mc:Choice>
        <mc:Fallback>
          <p:pic>
            <p:nvPicPr>
              <p:cNvPr id="4" name="墨迹 3">
                <a:extLst>
                  <a:ext uri="{FF2B5EF4-FFF2-40B4-BE49-F238E27FC236}">
                    <a16:creationId xmlns:a16="http://schemas.microsoft.com/office/drawing/2014/main" id="{9F3B7894-CA44-3796-7991-42642E535349}"/>
                  </a:ext>
                </a:extLst>
              </p:cNvPr>
              <p:cNvPicPr/>
              <p:nvPr/>
            </p:nvPicPr>
            <p:blipFill>
              <a:blip r:embed="rId7"/>
              <a:stretch>
                <a:fillRect/>
              </a:stretch>
            </p:blipFill>
            <p:spPr>
              <a:xfrm>
                <a:off x="713880" y="1279800"/>
                <a:ext cx="7116840" cy="4060080"/>
              </a:xfrm>
              <a:prstGeom prst="rect">
                <a:avLst/>
              </a:prstGeom>
            </p:spPr>
          </p:pic>
        </mc:Fallback>
      </mc:AlternateContent>
    </p:spTree>
    <p:extLst>
      <p:ext uri="{BB962C8B-B14F-4D97-AF65-F5344CB8AC3E}">
        <p14:creationId xmlns:p14="http://schemas.microsoft.com/office/powerpoint/2010/main" val="35289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0FF89-4CAE-20F9-BC28-71AEBF63C90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4089230D-33F2-6C06-5586-129FC3B226AF}"/>
              </a:ext>
            </a:extLst>
          </p:cNvPr>
          <p:cNvSpPr/>
          <p:nvPr/>
        </p:nvSpPr>
        <p:spPr>
          <a:xfrm>
            <a:off x="0" y="1"/>
            <a:ext cx="12192000" cy="695195"/>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a:effectLst>
            <a:outerShdw blurRad="50800" dist="762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kumimoji="1" lang="zh-CN" altLang="en-US" sz="1350" dirty="0"/>
              <a:t> </a:t>
            </a:r>
          </a:p>
        </p:txBody>
      </p:sp>
      <p:sp>
        <p:nvSpPr>
          <p:cNvPr id="3" name="文本框 2">
            <a:extLst>
              <a:ext uri="{FF2B5EF4-FFF2-40B4-BE49-F238E27FC236}">
                <a16:creationId xmlns:a16="http://schemas.microsoft.com/office/drawing/2014/main" id="{43A43846-7900-D622-257C-D7BE81C910B7}"/>
              </a:ext>
            </a:extLst>
          </p:cNvPr>
          <p:cNvSpPr txBox="1"/>
          <p:nvPr/>
        </p:nvSpPr>
        <p:spPr>
          <a:xfrm>
            <a:off x="1706672" y="985558"/>
            <a:ext cx="885179" cy="461665"/>
          </a:xfrm>
          <a:prstGeom prst="rect">
            <a:avLst/>
          </a:prstGeom>
          <a:noFill/>
        </p:spPr>
        <p:txBody>
          <a:bodyPr wrap="none" rtlCol="0">
            <a:spAutoFit/>
          </a:bodyPr>
          <a:lstStyle/>
          <a:p>
            <a:r>
              <a:rPr kumimoji="1" lang="en-US" altLang="zh-CN" sz="2400" dirty="0">
                <a:solidFill>
                  <a:schemeClr val="bg1"/>
                </a:solidFill>
                <a:latin typeface="STXinwei" charset="-122"/>
                <a:ea typeface="STXinwei" charset="-122"/>
                <a:cs typeface="STXinwei" charset="-122"/>
              </a:rPr>
              <a:t>Part</a:t>
            </a:r>
            <a:r>
              <a:rPr kumimoji="1" lang="zh-CN" altLang="en-US" sz="2400" dirty="0">
                <a:solidFill>
                  <a:schemeClr val="bg1"/>
                </a:solidFill>
                <a:latin typeface="STXinwei" charset="-122"/>
                <a:ea typeface="STXinwei" charset="-122"/>
                <a:cs typeface="STXinwei" charset="-122"/>
              </a:rPr>
              <a:t> </a:t>
            </a:r>
            <a:r>
              <a:rPr kumimoji="1" lang="en-US" altLang="zh-CN" sz="2400" dirty="0">
                <a:solidFill>
                  <a:schemeClr val="bg1"/>
                </a:solidFill>
                <a:latin typeface="STXinwei" charset="-122"/>
                <a:ea typeface="STXinwei" charset="-122"/>
                <a:cs typeface="STXinwei" charset="-122"/>
              </a:rPr>
              <a:t>I</a:t>
            </a:r>
            <a:endParaRPr kumimoji="1" lang="zh-CN" altLang="en-US" sz="2400" dirty="0">
              <a:solidFill>
                <a:schemeClr val="bg1"/>
              </a:solidFill>
              <a:latin typeface="STXinwei" charset="-122"/>
              <a:ea typeface="STXinwei" charset="-122"/>
              <a:cs typeface="STXinwei" charset="-122"/>
            </a:endParaRPr>
          </a:p>
        </p:txBody>
      </p:sp>
      <p:sp>
        <p:nvSpPr>
          <p:cNvPr id="6" name="文本框 5">
            <a:extLst>
              <a:ext uri="{FF2B5EF4-FFF2-40B4-BE49-F238E27FC236}">
                <a16:creationId xmlns:a16="http://schemas.microsoft.com/office/drawing/2014/main" id="{99662DA4-CA56-AFA2-D671-71D7EB5E87E2}"/>
              </a:ext>
            </a:extLst>
          </p:cNvPr>
          <p:cNvSpPr txBox="1"/>
          <p:nvPr/>
        </p:nvSpPr>
        <p:spPr>
          <a:xfrm>
            <a:off x="712099" y="85988"/>
            <a:ext cx="10899971" cy="523220"/>
          </a:xfrm>
          <a:prstGeom prst="rect">
            <a:avLst/>
          </a:prstGeom>
          <a:noFill/>
        </p:spPr>
        <p:txBody>
          <a:bodyPr wrap="square" rtlCol="0">
            <a:spAutoFit/>
          </a:bodyPr>
          <a:lstStyle/>
          <a:p>
            <a:r>
              <a:rPr kumimoji="1" lang="en-US" altLang="zh-CN" sz="2800" b="1" dirty="0">
                <a:solidFill>
                  <a:schemeClr val="bg1"/>
                </a:solidFill>
                <a:latin typeface="Century Gothic" charset="0"/>
                <a:ea typeface="Century Gothic" charset="0"/>
                <a:cs typeface="Century Gothic" charset="0"/>
              </a:rPr>
              <a:t>III. DATASET DESIGN AND DESCRIPTION</a:t>
            </a:r>
            <a:endParaRPr kumimoji="1" lang="zh-CN" altLang="en-US" sz="2800" b="1" dirty="0">
              <a:solidFill>
                <a:schemeClr val="bg1"/>
              </a:solidFill>
              <a:latin typeface="Century Gothic" charset="0"/>
              <a:ea typeface="Century Gothic" charset="0"/>
              <a:cs typeface="Century Gothic" charset="0"/>
            </a:endParaRPr>
          </a:p>
        </p:txBody>
      </p:sp>
      <p:pic>
        <p:nvPicPr>
          <p:cNvPr id="5" name="图片 4">
            <a:extLst>
              <a:ext uri="{FF2B5EF4-FFF2-40B4-BE49-F238E27FC236}">
                <a16:creationId xmlns:a16="http://schemas.microsoft.com/office/drawing/2014/main" id="{A62E7EAD-4989-314A-FF2F-35F970A57FD9}"/>
              </a:ext>
            </a:extLst>
          </p:cNvPr>
          <p:cNvPicPr>
            <a:picLocks noChangeAspect="1"/>
          </p:cNvPicPr>
          <p:nvPr/>
        </p:nvPicPr>
        <p:blipFill>
          <a:blip r:embed="rId3"/>
          <a:stretch>
            <a:fillRect/>
          </a:stretch>
        </p:blipFill>
        <p:spPr>
          <a:xfrm>
            <a:off x="292775" y="985558"/>
            <a:ext cx="5803225" cy="1743018"/>
          </a:xfrm>
          <a:prstGeom prst="rect">
            <a:avLst/>
          </a:prstGeom>
        </p:spPr>
      </p:pic>
      <p:pic>
        <p:nvPicPr>
          <p:cNvPr id="7" name="图片 6">
            <a:extLst>
              <a:ext uri="{FF2B5EF4-FFF2-40B4-BE49-F238E27FC236}">
                <a16:creationId xmlns:a16="http://schemas.microsoft.com/office/drawing/2014/main" id="{C0119716-A3B7-5368-ED32-76C0B294F8DC}"/>
              </a:ext>
            </a:extLst>
          </p:cNvPr>
          <p:cNvPicPr>
            <a:picLocks noChangeAspect="1"/>
          </p:cNvPicPr>
          <p:nvPr/>
        </p:nvPicPr>
        <p:blipFill>
          <a:blip r:embed="rId4"/>
          <a:stretch>
            <a:fillRect/>
          </a:stretch>
        </p:blipFill>
        <p:spPr>
          <a:xfrm>
            <a:off x="292775" y="2607196"/>
            <a:ext cx="5705667" cy="3510383"/>
          </a:xfrm>
          <a:prstGeom prst="rect">
            <a:avLst/>
          </a:prstGeom>
        </p:spPr>
      </p:pic>
      <p:pic>
        <p:nvPicPr>
          <p:cNvPr id="8" name="图片 7">
            <a:extLst>
              <a:ext uri="{FF2B5EF4-FFF2-40B4-BE49-F238E27FC236}">
                <a16:creationId xmlns:a16="http://schemas.microsoft.com/office/drawing/2014/main" id="{ED1A07ED-6F79-852B-4AF0-017393C15701}"/>
              </a:ext>
            </a:extLst>
          </p:cNvPr>
          <p:cNvPicPr>
            <a:picLocks noChangeAspect="1"/>
          </p:cNvPicPr>
          <p:nvPr/>
        </p:nvPicPr>
        <p:blipFill>
          <a:blip r:embed="rId5"/>
          <a:stretch>
            <a:fillRect/>
          </a:stretch>
        </p:blipFill>
        <p:spPr>
          <a:xfrm>
            <a:off x="6193560" y="1259499"/>
            <a:ext cx="5326686" cy="4437294"/>
          </a:xfrm>
          <a:prstGeom prst="rect">
            <a:avLst/>
          </a:prstGeom>
        </p:spPr>
      </p:pic>
      <p:cxnSp>
        <p:nvCxnSpPr>
          <p:cNvPr id="9" name="直线连接符 8">
            <a:extLst>
              <a:ext uri="{FF2B5EF4-FFF2-40B4-BE49-F238E27FC236}">
                <a16:creationId xmlns:a16="http://schemas.microsoft.com/office/drawing/2014/main" id="{C97B6590-511B-ECF2-122A-6198B415E560}"/>
              </a:ext>
            </a:extLst>
          </p:cNvPr>
          <p:cNvCxnSpPr>
            <a:cxnSpLocks/>
          </p:cNvCxnSpPr>
          <p:nvPr/>
        </p:nvCxnSpPr>
        <p:spPr>
          <a:xfrm>
            <a:off x="349857" y="4746929"/>
            <a:ext cx="3148717" cy="0"/>
          </a:xfrm>
          <a:prstGeom prst="line">
            <a:avLst/>
          </a:prstGeom>
          <a:ln w="3810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6540C917-14FF-B038-AAE5-395606B9F098}"/>
                  </a:ext>
                </a:extLst>
              </p14:cNvPr>
              <p14:cNvContentPartPr/>
              <p14:nvPr/>
            </p14:nvContentPartPr>
            <p14:xfrm>
              <a:off x="330120" y="1422000"/>
              <a:ext cx="8570160" cy="4695120"/>
            </p14:xfrm>
          </p:contentPart>
        </mc:Choice>
        <mc:Fallback>
          <p:pic>
            <p:nvPicPr>
              <p:cNvPr id="4" name="墨迹 3">
                <a:extLst>
                  <a:ext uri="{FF2B5EF4-FFF2-40B4-BE49-F238E27FC236}">
                    <a16:creationId xmlns:a16="http://schemas.microsoft.com/office/drawing/2014/main" id="{6540C917-14FF-B038-AAE5-395606B9F098}"/>
                  </a:ext>
                </a:extLst>
              </p:cNvPr>
              <p:cNvPicPr/>
              <p:nvPr/>
            </p:nvPicPr>
            <p:blipFill>
              <a:blip r:embed="rId7"/>
              <a:stretch>
                <a:fillRect/>
              </a:stretch>
            </p:blipFill>
            <p:spPr>
              <a:xfrm>
                <a:off x="320760" y="1412640"/>
                <a:ext cx="8588880" cy="4713840"/>
              </a:xfrm>
              <a:prstGeom prst="rect">
                <a:avLst/>
              </a:prstGeom>
            </p:spPr>
          </p:pic>
        </mc:Fallback>
      </mc:AlternateContent>
    </p:spTree>
    <p:extLst>
      <p:ext uri="{BB962C8B-B14F-4D97-AF65-F5344CB8AC3E}">
        <p14:creationId xmlns:p14="http://schemas.microsoft.com/office/powerpoint/2010/main" val="5611027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ffectLst>
          <a:outerShdw blurRad="50800" dist="76200" dir="2700000" algn="tl" rotWithShape="0">
            <a:prstClr val="black">
              <a:alpha val="40000"/>
            </a:prst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kumimoji="1"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演示文稿10" id="{D9D62D67-EA00-2E43-9726-AE52C1EF4943}" vid="{6FB5E35E-A5B0-C344-82A0-76992DF33E4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Template>
  <TotalTime>3150</TotalTime>
  <Words>1197</Words>
  <Application>Microsoft Macintosh PowerPoint</Application>
  <PresentationFormat>宽屏</PresentationFormat>
  <Paragraphs>154</Paragraphs>
  <Slides>29</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DengXian</vt:lpstr>
      <vt:lpstr>DengXian Light</vt:lpstr>
      <vt:lpstr>STXinwei</vt:lpstr>
      <vt:lpstr>KaiTi</vt:lpstr>
      <vt:lpstr>HelveticaNeue Regular</vt:lpstr>
      <vt:lpstr>Arial</vt:lpstr>
      <vt:lpstr>Century Gothic</vt:lpstr>
      <vt:lpstr>Helvetica Neue</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Kay Zhou</dc:creator>
  <cp:lastModifiedBy>Zhenkun Zhou</cp:lastModifiedBy>
  <cp:revision>301</cp:revision>
  <dcterms:created xsi:type="dcterms:W3CDTF">2016-12-13T11:58:45Z</dcterms:created>
  <dcterms:modified xsi:type="dcterms:W3CDTF">2024-02-01T12:11:44Z</dcterms:modified>
</cp:coreProperties>
</file>